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8"/>
  </p:notesMasterIdLst>
  <p:sldIdLst>
    <p:sldId id="282" r:id="rId2"/>
    <p:sldId id="284" r:id="rId3"/>
    <p:sldId id="257" r:id="rId4"/>
    <p:sldId id="258" r:id="rId5"/>
    <p:sldId id="259" r:id="rId6"/>
    <p:sldId id="260" r:id="rId7"/>
    <p:sldId id="261" r:id="rId8"/>
    <p:sldId id="262" r:id="rId9"/>
    <p:sldId id="279" r:id="rId10"/>
    <p:sldId id="280" r:id="rId11"/>
    <p:sldId id="263" r:id="rId12"/>
    <p:sldId id="267" r:id="rId13"/>
    <p:sldId id="268" r:id="rId14"/>
    <p:sldId id="264" r:id="rId15"/>
    <p:sldId id="269" r:id="rId16"/>
    <p:sldId id="271" r:id="rId17"/>
    <p:sldId id="272" r:id="rId18"/>
    <p:sldId id="273" r:id="rId19"/>
    <p:sldId id="274" r:id="rId20"/>
    <p:sldId id="265" r:id="rId21"/>
    <p:sldId id="275" r:id="rId22"/>
    <p:sldId id="276" r:id="rId23"/>
    <p:sldId id="266" r:id="rId24"/>
    <p:sldId id="277" r:id="rId25"/>
    <p:sldId id="278"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A9D95B-B64D-4BC5-8731-D8724E6A2792}" v="1055" dt="2024-02-07T10:02:28.0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141" autoAdjust="0"/>
  </p:normalViewPr>
  <p:slideViewPr>
    <p:cSldViewPr snapToGrid="0">
      <p:cViewPr varScale="1">
        <p:scale>
          <a:sx n="53" d="100"/>
          <a:sy n="53" d="100"/>
        </p:scale>
        <p:origin x="117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nkatramaiah Kurela" userId="a436d282-7216-42a7-a312-68a89a428108" providerId="ADAL" clId="{EAA9D95B-B64D-4BC5-8731-D8724E6A2792}"/>
    <pc:docChg chg="undo custSel addSld delSld modSld">
      <pc:chgData name="Venkatramaiah Kurela" userId="a436d282-7216-42a7-a312-68a89a428108" providerId="ADAL" clId="{EAA9D95B-B64D-4BC5-8731-D8724E6A2792}" dt="2024-02-07T10:02:28.010" v="3024" actId="20577"/>
      <pc:docMkLst>
        <pc:docMk/>
      </pc:docMkLst>
      <pc:sldChg chg="del">
        <pc:chgData name="Venkatramaiah Kurela" userId="a436d282-7216-42a7-a312-68a89a428108" providerId="ADAL" clId="{EAA9D95B-B64D-4BC5-8731-D8724E6A2792}" dt="2024-02-06T03:25:53.240" v="2743" actId="47"/>
        <pc:sldMkLst>
          <pc:docMk/>
          <pc:sldMk cId="1162384320" sldId="256"/>
        </pc:sldMkLst>
      </pc:sldChg>
      <pc:sldChg chg="modSp mod modAnim">
        <pc:chgData name="Venkatramaiah Kurela" userId="a436d282-7216-42a7-a312-68a89a428108" providerId="ADAL" clId="{EAA9D95B-B64D-4BC5-8731-D8724E6A2792}" dt="2024-02-07T10:02:28.010" v="3024" actId="20577"/>
        <pc:sldMkLst>
          <pc:docMk/>
          <pc:sldMk cId="1144883092" sldId="257"/>
        </pc:sldMkLst>
        <pc:spChg chg="mod">
          <ac:chgData name="Venkatramaiah Kurela" userId="a436d282-7216-42a7-a312-68a89a428108" providerId="ADAL" clId="{EAA9D95B-B64D-4BC5-8731-D8724E6A2792}" dt="2024-02-07T10:02:28.010" v="3024" actId="20577"/>
          <ac:spMkLst>
            <pc:docMk/>
            <pc:sldMk cId="1144883092" sldId="257"/>
            <ac:spMk id="3" creationId="{3949CA83-E080-B170-67E1-7D99869CD39A}"/>
          </ac:spMkLst>
        </pc:spChg>
        <pc:picChg chg="mod">
          <ac:chgData name="Venkatramaiah Kurela" userId="a436d282-7216-42a7-a312-68a89a428108" providerId="ADAL" clId="{EAA9D95B-B64D-4BC5-8731-D8724E6A2792}" dt="2024-02-01T05:34:39.553" v="0" actId="14100"/>
          <ac:picMkLst>
            <pc:docMk/>
            <pc:sldMk cId="1144883092" sldId="257"/>
            <ac:picMk id="4" creationId="{9629E1F4-0402-6299-FEC7-6A0929056E68}"/>
          </ac:picMkLst>
        </pc:picChg>
      </pc:sldChg>
      <pc:sldChg chg="addSp delSp modSp new mod setBg">
        <pc:chgData name="Venkatramaiah Kurela" userId="a436d282-7216-42a7-a312-68a89a428108" providerId="ADAL" clId="{EAA9D95B-B64D-4BC5-8731-D8724E6A2792}" dt="2024-02-01T10:43:18.280" v="2377" actId="20577"/>
        <pc:sldMkLst>
          <pc:docMk/>
          <pc:sldMk cId="3550814733" sldId="258"/>
        </pc:sldMkLst>
        <pc:spChg chg="mod">
          <ac:chgData name="Venkatramaiah Kurela" userId="a436d282-7216-42a7-a312-68a89a428108" providerId="ADAL" clId="{EAA9D95B-B64D-4BC5-8731-D8724E6A2792}" dt="2024-02-01T05:44:44.352" v="199" actId="26606"/>
          <ac:spMkLst>
            <pc:docMk/>
            <pc:sldMk cId="3550814733" sldId="258"/>
            <ac:spMk id="2" creationId="{19118730-2704-3233-F7E8-B560FFAAD57C}"/>
          </ac:spMkLst>
        </pc:spChg>
        <pc:spChg chg="mod">
          <ac:chgData name="Venkatramaiah Kurela" userId="a436d282-7216-42a7-a312-68a89a428108" providerId="ADAL" clId="{EAA9D95B-B64D-4BC5-8731-D8724E6A2792}" dt="2024-02-01T10:43:18.280" v="2377" actId="20577"/>
          <ac:spMkLst>
            <pc:docMk/>
            <pc:sldMk cId="3550814733" sldId="258"/>
            <ac:spMk id="3" creationId="{0F12E617-E00B-49C4-831B-9D325B467955}"/>
          </ac:spMkLst>
        </pc:spChg>
        <pc:spChg chg="add">
          <ac:chgData name="Venkatramaiah Kurela" userId="a436d282-7216-42a7-a312-68a89a428108" providerId="ADAL" clId="{EAA9D95B-B64D-4BC5-8731-D8724E6A2792}" dt="2024-02-01T05:44:44.352" v="199" actId="26606"/>
          <ac:spMkLst>
            <pc:docMk/>
            <pc:sldMk cId="3550814733" sldId="258"/>
            <ac:spMk id="15" creationId="{A3C6F7F0-46EA-4F8E-A112-1B517C2B5A00}"/>
          </ac:spMkLst>
        </pc:spChg>
        <pc:spChg chg="add">
          <ac:chgData name="Venkatramaiah Kurela" userId="a436d282-7216-42a7-a312-68a89a428108" providerId="ADAL" clId="{EAA9D95B-B64D-4BC5-8731-D8724E6A2792}" dt="2024-02-01T05:44:44.352" v="199" actId="26606"/>
          <ac:spMkLst>
            <pc:docMk/>
            <pc:sldMk cId="3550814733" sldId="258"/>
            <ac:spMk id="17" creationId="{1691A3CC-CDA1-4C3B-9150-FCFB5373D82B}"/>
          </ac:spMkLst>
        </pc:spChg>
        <pc:spChg chg="add">
          <ac:chgData name="Venkatramaiah Kurela" userId="a436d282-7216-42a7-a312-68a89a428108" providerId="ADAL" clId="{EAA9D95B-B64D-4BC5-8731-D8724E6A2792}" dt="2024-02-01T05:44:44.352" v="199" actId="26606"/>
          <ac:spMkLst>
            <pc:docMk/>
            <pc:sldMk cId="3550814733" sldId="258"/>
            <ac:spMk id="21" creationId="{8DF98E5E-94E4-48A3-8B63-E827609391DC}"/>
          </ac:spMkLst>
        </pc:spChg>
        <pc:picChg chg="add del mod">
          <ac:chgData name="Venkatramaiah Kurela" userId="a436d282-7216-42a7-a312-68a89a428108" providerId="ADAL" clId="{EAA9D95B-B64D-4BC5-8731-D8724E6A2792}" dt="2024-02-01T05:44:35.681" v="198" actId="478"/>
          <ac:picMkLst>
            <pc:docMk/>
            <pc:sldMk cId="3550814733" sldId="258"/>
            <ac:picMk id="4" creationId="{657BC348-75E9-E5E3-609D-FE1C9EA1629A}"/>
          </ac:picMkLst>
        </pc:picChg>
        <pc:picChg chg="add mod">
          <ac:chgData name="Venkatramaiah Kurela" userId="a436d282-7216-42a7-a312-68a89a428108" providerId="ADAL" clId="{EAA9D95B-B64D-4BC5-8731-D8724E6A2792}" dt="2024-02-01T05:44:55.036" v="201" actId="962"/>
          <ac:picMkLst>
            <pc:docMk/>
            <pc:sldMk cId="3550814733" sldId="258"/>
            <ac:picMk id="5" creationId="{89906910-4EDA-10B4-5E60-FAAD6FAA362F}"/>
          </ac:picMkLst>
        </pc:picChg>
        <pc:picChg chg="add">
          <ac:chgData name="Venkatramaiah Kurela" userId="a436d282-7216-42a7-a312-68a89a428108" providerId="ADAL" clId="{EAA9D95B-B64D-4BC5-8731-D8724E6A2792}" dt="2024-02-01T05:44:44.352" v="199" actId="26606"/>
          <ac:picMkLst>
            <pc:docMk/>
            <pc:sldMk cId="3550814733" sldId="258"/>
            <ac:picMk id="9" creationId="{01CFC1BB-C5B3-4479-9752-C53221627F91}"/>
          </ac:picMkLst>
        </pc:picChg>
        <pc:picChg chg="add">
          <ac:chgData name="Venkatramaiah Kurela" userId="a436d282-7216-42a7-a312-68a89a428108" providerId="ADAL" clId="{EAA9D95B-B64D-4BC5-8731-D8724E6A2792}" dt="2024-02-01T05:44:44.352" v="199" actId="26606"/>
          <ac:picMkLst>
            <pc:docMk/>
            <pc:sldMk cId="3550814733" sldId="258"/>
            <ac:picMk id="11" creationId="{5B5FB5AC-39B2-4094-B486-0FCD501D5044}"/>
          </ac:picMkLst>
        </pc:picChg>
        <pc:picChg chg="add">
          <ac:chgData name="Venkatramaiah Kurela" userId="a436d282-7216-42a7-a312-68a89a428108" providerId="ADAL" clId="{EAA9D95B-B64D-4BC5-8731-D8724E6A2792}" dt="2024-02-01T05:44:44.352" v="199" actId="26606"/>
          <ac:picMkLst>
            <pc:docMk/>
            <pc:sldMk cId="3550814733" sldId="258"/>
            <ac:picMk id="13" creationId="{7150CFE4-97B0-48C6-ACD6-9399CBA11906}"/>
          </ac:picMkLst>
        </pc:picChg>
        <pc:picChg chg="add">
          <ac:chgData name="Venkatramaiah Kurela" userId="a436d282-7216-42a7-a312-68a89a428108" providerId="ADAL" clId="{EAA9D95B-B64D-4BC5-8731-D8724E6A2792}" dt="2024-02-01T05:44:44.352" v="199" actId="26606"/>
          <ac:picMkLst>
            <pc:docMk/>
            <pc:sldMk cId="3550814733" sldId="258"/>
            <ac:picMk id="19" creationId="{644EE71C-DC3A-487A-8C8C-AF7DF167DB4E}"/>
          </ac:picMkLst>
        </pc:picChg>
      </pc:sldChg>
      <pc:sldChg chg="new del">
        <pc:chgData name="Venkatramaiah Kurela" userId="a436d282-7216-42a7-a312-68a89a428108" providerId="ADAL" clId="{EAA9D95B-B64D-4BC5-8731-D8724E6A2792}" dt="2024-02-01T05:47:48.965" v="203" actId="47"/>
        <pc:sldMkLst>
          <pc:docMk/>
          <pc:sldMk cId="113905344" sldId="259"/>
        </pc:sldMkLst>
      </pc:sldChg>
      <pc:sldChg chg="addSp modSp new mod">
        <pc:chgData name="Venkatramaiah Kurela" userId="a436d282-7216-42a7-a312-68a89a428108" providerId="ADAL" clId="{EAA9D95B-B64D-4BC5-8731-D8724E6A2792}" dt="2024-02-01T05:48:12.020" v="207"/>
        <pc:sldMkLst>
          <pc:docMk/>
          <pc:sldMk cId="3283939600" sldId="259"/>
        </pc:sldMkLst>
        <pc:spChg chg="mod">
          <ac:chgData name="Venkatramaiah Kurela" userId="a436d282-7216-42a7-a312-68a89a428108" providerId="ADAL" clId="{EAA9D95B-B64D-4BC5-8731-D8724E6A2792}" dt="2024-02-01T05:48:00.660" v="206" actId="20577"/>
          <ac:spMkLst>
            <pc:docMk/>
            <pc:sldMk cId="3283939600" sldId="259"/>
            <ac:spMk id="2" creationId="{ECE95E75-BD5C-F0A7-B999-9B93D00FDDB9}"/>
          </ac:spMkLst>
        </pc:spChg>
        <pc:picChg chg="add mod">
          <ac:chgData name="Venkatramaiah Kurela" userId="a436d282-7216-42a7-a312-68a89a428108" providerId="ADAL" clId="{EAA9D95B-B64D-4BC5-8731-D8724E6A2792}" dt="2024-02-01T05:48:12.020" v="207"/>
          <ac:picMkLst>
            <pc:docMk/>
            <pc:sldMk cId="3283939600" sldId="259"/>
            <ac:picMk id="4" creationId="{185D52EE-3C49-D087-0F95-B0031E295A16}"/>
          </ac:picMkLst>
        </pc:picChg>
      </pc:sldChg>
      <pc:sldChg chg="modSp add mod">
        <pc:chgData name="Venkatramaiah Kurela" userId="a436d282-7216-42a7-a312-68a89a428108" providerId="ADAL" clId="{EAA9D95B-B64D-4BC5-8731-D8724E6A2792}" dt="2024-02-01T06:00:38.913" v="476" actId="313"/>
        <pc:sldMkLst>
          <pc:docMk/>
          <pc:sldMk cId="170901955" sldId="260"/>
        </pc:sldMkLst>
        <pc:spChg chg="mod">
          <ac:chgData name="Venkatramaiah Kurela" userId="a436d282-7216-42a7-a312-68a89a428108" providerId="ADAL" clId="{EAA9D95B-B64D-4BC5-8731-D8724E6A2792}" dt="2024-02-01T05:57:34.509" v="230" actId="20577"/>
          <ac:spMkLst>
            <pc:docMk/>
            <pc:sldMk cId="170901955" sldId="260"/>
            <ac:spMk id="2" creationId="{756E7E6B-1833-507C-E2C2-39110A8D4EE1}"/>
          </ac:spMkLst>
        </pc:spChg>
        <pc:spChg chg="mod">
          <ac:chgData name="Venkatramaiah Kurela" userId="a436d282-7216-42a7-a312-68a89a428108" providerId="ADAL" clId="{EAA9D95B-B64D-4BC5-8731-D8724E6A2792}" dt="2024-02-01T06:00:38.913" v="476" actId="313"/>
          <ac:spMkLst>
            <pc:docMk/>
            <pc:sldMk cId="170901955" sldId="260"/>
            <ac:spMk id="3" creationId="{B852C3F8-40EA-4175-B64A-6DB04680287C}"/>
          </ac:spMkLst>
        </pc:spChg>
      </pc:sldChg>
      <pc:sldChg chg="addSp modSp add mod modAnim modNotesTx">
        <pc:chgData name="Venkatramaiah Kurela" userId="a436d282-7216-42a7-a312-68a89a428108" providerId="ADAL" clId="{EAA9D95B-B64D-4BC5-8731-D8724E6A2792}" dt="2024-02-01T06:09:22.500" v="639"/>
        <pc:sldMkLst>
          <pc:docMk/>
          <pc:sldMk cId="3296006183" sldId="261"/>
        </pc:sldMkLst>
        <pc:spChg chg="mod">
          <ac:chgData name="Venkatramaiah Kurela" userId="a436d282-7216-42a7-a312-68a89a428108" providerId="ADAL" clId="{EAA9D95B-B64D-4BC5-8731-D8724E6A2792}" dt="2024-02-01T06:01:39.477" v="518" actId="20577"/>
          <ac:spMkLst>
            <pc:docMk/>
            <pc:sldMk cId="3296006183" sldId="261"/>
            <ac:spMk id="2" creationId="{8CEB0DFB-8A1A-53FA-5EEB-500ED7DB611B}"/>
          </ac:spMkLst>
        </pc:spChg>
        <pc:spChg chg="mod">
          <ac:chgData name="Venkatramaiah Kurela" userId="a436d282-7216-42a7-a312-68a89a428108" providerId="ADAL" clId="{EAA9D95B-B64D-4BC5-8731-D8724E6A2792}" dt="2024-02-01T06:03:27.479" v="529" actId="404"/>
          <ac:spMkLst>
            <pc:docMk/>
            <pc:sldMk cId="3296006183" sldId="261"/>
            <ac:spMk id="3" creationId="{0859E106-5033-327A-6AAD-82E481392977}"/>
          </ac:spMkLst>
        </pc:spChg>
        <pc:spChg chg="add mod">
          <ac:chgData name="Venkatramaiah Kurela" userId="a436d282-7216-42a7-a312-68a89a428108" providerId="ADAL" clId="{EAA9D95B-B64D-4BC5-8731-D8724E6A2792}" dt="2024-02-01T06:05:40.972" v="597" actId="1036"/>
          <ac:spMkLst>
            <pc:docMk/>
            <pc:sldMk cId="3296006183" sldId="261"/>
            <ac:spMk id="5" creationId="{0DC708EC-52FF-F2FC-C7B6-C9C92AD3B85C}"/>
          </ac:spMkLst>
        </pc:spChg>
        <pc:spChg chg="add mod">
          <ac:chgData name="Venkatramaiah Kurela" userId="a436d282-7216-42a7-a312-68a89a428108" providerId="ADAL" clId="{EAA9D95B-B64D-4BC5-8731-D8724E6A2792}" dt="2024-02-01T06:05:40.972" v="597" actId="1036"/>
          <ac:spMkLst>
            <pc:docMk/>
            <pc:sldMk cId="3296006183" sldId="261"/>
            <ac:spMk id="6" creationId="{1716378E-5975-043F-81C4-36111CDE83A3}"/>
          </ac:spMkLst>
        </pc:spChg>
        <pc:spChg chg="add mod">
          <ac:chgData name="Venkatramaiah Kurela" userId="a436d282-7216-42a7-a312-68a89a428108" providerId="ADAL" clId="{EAA9D95B-B64D-4BC5-8731-D8724E6A2792}" dt="2024-02-01T06:05:40.972" v="597" actId="1036"/>
          <ac:spMkLst>
            <pc:docMk/>
            <pc:sldMk cId="3296006183" sldId="261"/>
            <ac:spMk id="7" creationId="{BB98A997-B924-9933-53EC-1002E4C68FC2}"/>
          </ac:spMkLst>
        </pc:spChg>
        <pc:spChg chg="add mod">
          <ac:chgData name="Venkatramaiah Kurela" userId="a436d282-7216-42a7-a312-68a89a428108" providerId="ADAL" clId="{EAA9D95B-B64D-4BC5-8731-D8724E6A2792}" dt="2024-02-01T06:05:40.972" v="597" actId="1036"/>
          <ac:spMkLst>
            <pc:docMk/>
            <pc:sldMk cId="3296006183" sldId="261"/>
            <ac:spMk id="8" creationId="{7901229A-AF81-6681-0F03-952DABDE8D0D}"/>
          </ac:spMkLst>
        </pc:spChg>
      </pc:sldChg>
      <pc:sldChg chg="addSp modSp new">
        <pc:chgData name="Venkatramaiah Kurela" userId="a436d282-7216-42a7-a312-68a89a428108" providerId="ADAL" clId="{EAA9D95B-B64D-4BC5-8731-D8724E6A2792}" dt="2024-02-01T06:16:52.471" v="647"/>
        <pc:sldMkLst>
          <pc:docMk/>
          <pc:sldMk cId="513918713" sldId="262"/>
        </pc:sldMkLst>
        <pc:picChg chg="add mod">
          <ac:chgData name="Venkatramaiah Kurela" userId="a436d282-7216-42a7-a312-68a89a428108" providerId="ADAL" clId="{EAA9D95B-B64D-4BC5-8731-D8724E6A2792}" dt="2024-02-01T06:09:57.819" v="646"/>
          <ac:picMkLst>
            <pc:docMk/>
            <pc:sldMk cId="513918713" sldId="262"/>
            <ac:picMk id="2" creationId="{D99845DF-97B6-2F67-FE6E-FD0C4A91ADDA}"/>
          </ac:picMkLst>
        </pc:picChg>
        <pc:picChg chg="add mod">
          <ac:chgData name="Venkatramaiah Kurela" userId="a436d282-7216-42a7-a312-68a89a428108" providerId="ADAL" clId="{EAA9D95B-B64D-4BC5-8731-D8724E6A2792}" dt="2024-02-01T06:16:52.471" v="647"/>
          <ac:picMkLst>
            <pc:docMk/>
            <pc:sldMk cId="513918713" sldId="262"/>
            <ac:picMk id="3" creationId="{E33EE8BC-2B55-B15B-C3D3-DCF7487022A0}"/>
          </ac:picMkLst>
        </pc:picChg>
      </pc:sldChg>
      <pc:sldChg chg="delSp modSp add mod setBg delDesignElem">
        <pc:chgData name="Venkatramaiah Kurela" userId="a436d282-7216-42a7-a312-68a89a428108" providerId="ADAL" clId="{EAA9D95B-B64D-4BC5-8731-D8724E6A2792}" dt="2024-02-01T06:30:44.305" v="1162" actId="20577"/>
        <pc:sldMkLst>
          <pc:docMk/>
          <pc:sldMk cId="1239838357" sldId="263"/>
        </pc:sldMkLst>
        <pc:spChg chg="mod">
          <ac:chgData name="Venkatramaiah Kurela" userId="a436d282-7216-42a7-a312-68a89a428108" providerId="ADAL" clId="{EAA9D95B-B64D-4BC5-8731-D8724E6A2792}" dt="2024-02-01T06:17:51.350" v="698" actId="20577"/>
          <ac:spMkLst>
            <pc:docMk/>
            <pc:sldMk cId="1239838357" sldId="263"/>
            <ac:spMk id="2" creationId="{E684EA63-93C6-0B33-2D15-48837C6E8418}"/>
          </ac:spMkLst>
        </pc:spChg>
        <pc:spChg chg="mod">
          <ac:chgData name="Venkatramaiah Kurela" userId="a436d282-7216-42a7-a312-68a89a428108" providerId="ADAL" clId="{EAA9D95B-B64D-4BC5-8731-D8724E6A2792}" dt="2024-02-01T06:30:44.305" v="1162" actId="20577"/>
          <ac:spMkLst>
            <pc:docMk/>
            <pc:sldMk cId="1239838357" sldId="263"/>
            <ac:spMk id="3" creationId="{A89F4368-418D-AF73-B78D-30172903189F}"/>
          </ac:spMkLst>
        </pc:spChg>
        <pc:spChg chg="del">
          <ac:chgData name="Venkatramaiah Kurela" userId="a436d282-7216-42a7-a312-68a89a428108" providerId="ADAL" clId="{EAA9D95B-B64D-4BC5-8731-D8724E6A2792}" dt="2024-02-01T06:17:20.900" v="649"/>
          <ac:spMkLst>
            <pc:docMk/>
            <pc:sldMk cId="1239838357" sldId="263"/>
            <ac:spMk id="15" creationId="{62B72DD4-2188-2983-9536-432BDAB86AF4}"/>
          </ac:spMkLst>
        </pc:spChg>
        <pc:spChg chg="del">
          <ac:chgData name="Venkatramaiah Kurela" userId="a436d282-7216-42a7-a312-68a89a428108" providerId="ADAL" clId="{EAA9D95B-B64D-4BC5-8731-D8724E6A2792}" dt="2024-02-01T06:17:20.900" v="649"/>
          <ac:spMkLst>
            <pc:docMk/>
            <pc:sldMk cId="1239838357" sldId="263"/>
            <ac:spMk id="17" creationId="{07D3B848-97C2-6530-64D1-5104273EC647}"/>
          </ac:spMkLst>
        </pc:spChg>
        <pc:spChg chg="del">
          <ac:chgData name="Venkatramaiah Kurela" userId="a436d282-7216-42a7-a312-68a89a428108" providerId="ADAL" clId="{EAA9D95B-B64D-4BC5-8731-D8724E6A2792}" dt="2024-02-01T06:17:20.900" v="649"/>
          <ac:spMkLst>
            <pc:docMk/>
            <pc:sldMk cId="1239838357" sldId="263"/>
            <ac:spMk id="21" creationId="{7CC3B6CA-54F0-9D00-6743-95D90F73BD28}"/>
          </ac:spMkLst>
        </pc:spChg>
        <pc:picChg chg="del">
          <ac:chgData name="Venkatramaiah Kurela" userId="a436d282-7216-42a7-a312-68a89a428108" providerId="ADAL" clId="{EAA9D95B-B64D-4BC5-8731-D8724E6A2792}" dt="2024-02-01T06:17:20.900" v="649"/>
          <ac:picMkLst>
            <pc:docMk/>
            <pc:sldMk cId="1239838357" sldId="263"/>
            <ac:picMk id="9" creationId="{9CCE0743-1405-747D-8D65-B8672B8A58B1}"/>
          </ac:picMkLst>
        </pc:picChg>
        <pc:picChg chg="del">
          <ac:chgData name="Venkatramaiah Kurela" userId="a436d282-7216-42a7-a312-68a89a428108" providerId="ADAL" clId="{EAA9D95B-B64D-4BC5-8731-D8724E6A2792}" dt="2024-02-01T06:17:20.900" v="649"/>
          <ac:picMkLst>
            <pc:docMk/>
            <pc:sldMk cId="1239838357" sldId="263"/>
            <ac:picMk id="11" creationId="{3DAC2337-FBB2-F1B2-488E-B5D3353EDCB0}"/>
          </ac:picMkLst>
        </pc:picChg>
        <pc:picChg chg="del">
          <ac:chgData name="Venkatramaiah Kurela" userId="a436d282-7216-42a7-a312-68a89a428108" providerId="ADAL" clId="{EAA9D95B-B64D-4BC5-8731-D8724E6A2792}" dt="2024-02-01T06:17:20.900" v="649"/>
          <ac:picMkLst>
            <pc:docMk/>
            <pc:sldMk cId="1239838357" sldId="263"/>
            <ac:picMk id="13" creationId="{C88C312C-B1B6-95A1-489C-B525842F90D5}"/>
          </ac:picMkLst>
        </pc:picChg>
        <pc:picChg chg="del">
          <ac:chgData name="Venkatramaiah Kurela" userId="a436d282-7216-42a7-a312-68a89a428108" providerId="ADAL" clId="{EAA9D95B-B64D-4BC5-8731-D8724E6A2792}" dt="2024-02-01T06:17:20.900" v="649"/>
          <ac:picMkLst>
            <pc:docMk/>
            <pc:sldMk cId="1239838357" sldId="263"/>
            <ac:picMk id="19" creationId="{C66B8DB6-656C-791F-6FE9-70BDE5E3C5A9}"/>
          </ac:picMkLst>
        </pc:picChg>
      </pc:sldChg>
      <pc:sldChg chg="modSp add mod modNotesTx">
        <pc:chgData name="Venkatramaiah Kurela" userId="a436d282-7216-42a7-a312-68a89a428108" providerId="ADAL" clId="{EAA9D95B-B64D-4BC5-8731-D8724E6A2792}" dt="2024-02-06T02:18:13.608" v="2600" actId="20577"/>
        <pc:sldMkLst>
          <pc:docMk/>
          <pc:sldMk cId="1771827440" sldId="264"/>
        </pc:sldMkLst>
        <pc:spChg chg="mod">
          <ac:chgData name="Venkatramaiah Kurela" userId="a436d282-7216-42a7-a312-68a89a428108" providerId="ADAL" clId="{EAA9D95B-B64D-4BC5-8731-D8724E6A2792}" dt="2024-02-01T06:20:16.921" v="806" actId="20577"/>
          <ac:spMkLst>
            <pc:docMk/>
            <pc:sldMk cId="1771827440" sldId="264"/>
            <ac:spMk id="2" creationId="{DF954E25-9970-F97C-08BF-7546FB2164F9}"/>
          </ac:spMkLst>
        </pc:spChg>
        <pc:spChg chg="mod">
          <ac:chgData name="Venkatramaiah Kurela" userId="a436d282-7216-42a7-a312-68a89a428108" providerId="ADAL" clId="{EAA9D95B-B64D-4BC5-8731-D8724E6A2792}" dt="2024-02-06T02:17:39.524" v="2596" actId="20577"/>
          <ac:spMkLst>
            <pc:docMk/>
            <pc:sldMk cId="1771827440" sldId="264"/>
            <ac:spMk id="3" creationId="{E03EE2EC-4406-BB94-0DBF-B3E1B02D220E}"/>
          </ac:spMkLst>
        </pc:spChg>
      </pc:sldChg>
      <pc:sldChg chg="modSp add mod">
        <pc:chgData name="Venkatramaiah Kurela" userId="a436d282-7216-42a7-a312-68a89a428108" providerId="ADAL" clId="{EAA9D95B-B64D-4BC5-8731-D8724E6A2792}" dt="2024-02-01T07:12:19.459" v="1738" actId="20577"/>
        <pc:sldMkLst>
          <pc:docMk/>
          <pc:sldMk cId="2636738120" sldId="265"/>
        </pc:sldMkLst>
        <pc:spChg chg="mod">
          <ac:chgData name="Venkatramaiah Kurela" userId="a436d282-7216-42a7-a312-68a89a428108" providerId="ADAL" clId="{EAA9D95B-B64D-4BC5-8731-D8724E6A2792}" dt="2024-02-01T06:21:51.736" v="856" actId="27636"/>
          <ac:spMkLst>
            <pc:docMk/>
            <pc:sldMk cId="2636738120" sldId="265"/>
            <ac:spMk id="2" creationId="{D7679348-BF27-0CB0-38B7-58D246AA6986}"/>
          </ac:spMkLst>
        </pc:spChg>
        <pc:spChg chg="mod">
          <ac:chgData name="Venkatramaiah Kurela" userId="a436d282-7216-42a7-a312-68a89a428108" providerId="ADAL" clId="{EAA9D95B-B64D-4BC5-8731-D8724E6A2792}" dt="2024-02-01T07:12:19.459" v="1738" actId="20577"/>
          <ac:spMkLst>
            <pc:docMk/>
            <pc:sldMk cId="2636738120" sldId="265"/>
            <ac:spMk id="3" creationId="{F76989DE-4D70-195F-E4FB-B597680E7D61}"/>
          </ac:spMkLst>
        </pc:spChg>
      </pc:sldChg>
      <pc:sldChg chg="modSp add mod">
        <pc:chgData name="Venkatramaiah Kurela" userId="a436d282-7216-42a7-a312-68a89a428108" providerId="ADAL" clId="{EAA9D95B-B64D-4BC5-8731-D8724E6A2792}" dt="2024-02-01T07:07:41.570" v="1690" actId="20577"/>
        <pc:sldMkLst>
          <pc:docMk/>
          <pc:sldMk cId="374887800" sldId="266"/>
        </pc:sldMkLst>
        <pc:spChg chg="mod">
          <ac:chgData name="Venkatramaiah Kurela" userId="a436d282-7216-42a7-a312-68a89a428108" providerId="ADAL" clId="{EAA9D95B-B64D-4BC5-8731-D8724E6A2792}" dt="2024-02-01T06:22:59.822" v="932" actId="20577"/>
          <ac:spMkLst>
            <pc:docMk/>
            <pc:sldMk cId="374887800" sldId="266"/>
            <ac:spMk id="2" creationId="{57F2F0DC-BD90-6B6D-3551-06C6E44FE78F}"/>
          </ac:spMkLst>
        </pc:spChg>
        <pc:spChg chg="mod">
          <ac:chgData name="Venkatramaiah Kurela" userId="a436d282-7216-42a7-a312-68a89a428108" providerId="ADAL" clId="{EAA9D95B-B64D-4BC5-8731-D8724E6A2792}" dt="2024-02-01T07:07:41.570" v="1690" actId="20577"/>
          <ac:spMkLst>
            <pc:docMk/>
            <pc:sldMk cId="374887800" sldId="266"/>
            <ac:spMk id="3" creationId="{B5EB6B19-8CF5-3EE2-66DF-ACC1E4BC570E}"/>
          </ac:spMkLst>
        </pc:spChg>
      </pc:sldChg>
      <pc:sldChg chg="addSp delSp modSp add mod setBg delAnim modAnim modNotesTx">
        <pc:chgData name="Venkatramaiah Kurela" userId="a436d282-7216-42a7-a312-68a89a428108" providerId="ADAL" clId="{EAA9D95B-B64D-4BC5-8731-D8724E6A2792}" dt="2024-02-01T06:38:40.565" v="1384" actId="26606"/>
        <pc:sldMkLst>
          <pc:docMk/>
          <pc:sldMk cId="3449192159" sldId="267"/>
        </pc:sldMkLst>
        <pc:spChg chg="mod ord">
          <ac:chgData name="Venkatramaiah Kurela" userId="a436d282-7216-42a7-a312-68a89a428108" providerId="ADAL" clId="{EAA9D95B-B64D-4BC5-8731-D8724E6A2792}" dt="2024-02-01T06:38:40.565" v="1384" actId="26606"/>
          <ac:spMkLst>
            <pc:docMk/>
            <pc:sldMk cId="3449192159" sldId="267"/>
            <ac:spMk id="2" creationId="{6A27EB2A-A084-0929-6E8F-D649A61948AE}"/>
          </ac:spMkLst>
        </pc:spChg>
        <pc:spChg chg="mod">
          <ac:chgData name="Venkatramaiah Kurela" userId="a436d282-7216-42a7-a312-68a89a428108" providerId="ADAL" clId="{EAA9D95B-B64D-4BC5-8731-D8724E6A2792}" dt="2024-02-01T06:38:40.565" v="1384" actId="26606"/>
          <ac:spMkLst>
            <pc:docMk/>
            <pc:sldMk cId="3449192159" sldId="267"/>
            <ac:spMk id="3" creationId="{C9AE4B09-E106-CCD2-6E6B-087E1600010A}"/>
          </ac:spMkLst>
        </pc:spChg>
        <pc:spChg chg="del">
          <ac:chgData name="Venkatramaiah Kurela" userId="a436d282-7216-42a7-a312-68a89a428108" providerId="ADAL" clId="{EAA9D95B-B64D-4BC5-8731-D8724E6A2792}" dt="2024-02-01T06:30:07.671" v="1127" actId="478"/>
          <ac:spMkLst>
            <pc:docMk/>
            <pc:sldMk cId="3449192159" sldId="267"/>
            <ac:spMk id="5" creationId="{565F5512-932B-B029-0346-3F176D52A730}"/>
          </ac:spMkLst>
        </pc:spChg>
        <pc:spChg chg="del">
          <ac:chgData name="Venkatramaiah Kurela" userId="a436d282-7216-42a7-a312-68a89a428108" providerId="ADAL" clId="{EAA9D95B-B64D-4BC5-8731-D8724E6A2792}" dt="2024-02-01T06:30:08.969" v="1128" actId="478"/>
          <ac:spMkLst>
            <pc:docMk/>
            <pc:sldMk cId="3449192159" sldId="267"/>
            <ac:spMk id="6" creationId="{22DD1EED-E49D-44B3-BE6D-29BEC8368D8D}"/>
          </ac:spMkLst>
        </pc:spChg>
        <pc:spChg chg="del">
          <ac:chgData name="Venkatramaiah Kurela" userId="a436d282-7216-42a7-a312-68a89a428108" providerId="ADAL" clId="{EAA9D95B-B64D-4BC5-8731-D8724E6A2792}" dt="2024-02-01T06:30:09.854" v="1129" actId="478"/>
          <ac:spMkLst>
            <pc:docMk/>
            <pc:sldMk cId="3449192159" sldId="267"/>
            <ac:spMk id="7" creationId="{3694C81C-75E8-AE1D-B5C1-C8EEC967C0BA}"/>
          </ac:spMkLst>
        </pc:spChg>
        <pc:spChg chg="del">
          <ac:chgData name="Venkatramaiah Kurela" userId="a436d282-7216-42a7-a312-68a89a428108" providerId="ADAL" clId="{EAA9D95B-B64D-4BC5-8731-D8724E6A2792}" dt="2024-02-01T06:30:10.274" v="1130" actId="478"/>
          <ac:spMkLst>
            <pc:docMk/>
            <pc:sldMk cId="3449192159" sldId="267"/>
            <ac:spMk id="8" creationId="{B6ADAF38-2075-A6B3-2F56-C2B84311A74B}"/>
          </ac:spMkLst>
        </pc:spChg>
        <pc:spChg chg="add">
          <ac:chgData name="Venkatramaiah Kurela" userId="a436d282-7216-42a7-a312-68a89a428108" providerId="ADAL" clId="{EAA9D95B-B64D-4BC5-8731-D8724E6A2792}" dt="2024-02-01T06:38:40.565" v="1384" actId="26606"/>
          <ac:spMkLst>
            <pc:docMk/>
            <pc:sldMk cId="3449192159" sldId="267"/>
            <ac:spMk id="1035" creationId="{13BC1C09-8FD1-4619-B317-E9EED5E55DD8}"/>
          </ac:spMkLst>
        </pc:spChg>
        <pc:grpChg chg="add">
          <ac:chgData name="Venkatramaiah Kurela" userId="a436d282-7216-42a7-a312-68a89a428108" providerId="ADAL" clId="{EAA9D95B-B64D-4BC5-8731-D8724E6A2792}" dt="2024-02-01T06:38:40.565" v="1384" actId="26606"/>
          <ac:grpSpMkLst>
            <pc:docMk/>
            <pc:sldMk cId="3449192159" sldId="267"/>
            <ac:grpSpMk id="1031" creationId="{7A865E47-4365-4F21-B8EA-13B2C12BCB98}"/>
          </ac:grpSpMkLst>
        </pc:grpChg>
        <pc:picChg chg="del">
          <ac:chgData name="Venkatramaiah Kurela" userId="a436d282-7216-42a7-a312-68a89a428108" providerId="ADAL" clId="{EAA9D95B-B64D-4BC5-8731-D8724E6A2792}" dt="2024-02-01T06:38:23.833" v="1383" actId="21"/>
          <ac:picMkLst>
            <pc:docMk/>
            <pc:sldMk cId="3449192159" sldId="267"/>
            <ac:picMk id="4" creationId="{F070FBEF-B755-0795-096A-3386624357DA}"/>
          </ac:picMkLst>
        </pc:picChg>
        <pc:picChg chg="add mod">
          <ac:chgData name="Venkatramaiah Kurela" userId="a436d282-7216-42a7-a312-68a89a428108" providerId="ADAL" clId="{EAA9D95B-B64D-4BC5-8731-D8724E6A2792}" dt="2024-02-01T06:38:40.565" v="1384" actId="26606"/>
          <ac:picMkLst>
            <pc:docMk/>
            <pc:sldMk cId="3449192159" sldId="267"/>
            <ac:picMk id="1026" creationId="{D29EBEBF-C036-002F-B122-4B8C2E698391}"/>
          </ac:picMkLst>
        </pc:picChg>
        <pc:picChg chg="add">
          <ac:chgData name="Venkatramaiah Kurela" userId="a436d282-7216-42a7-a312-68a89a428108" providerId="ADAL" clId="{EAA9D95B-B64D-4BC5-8731-D8724E6A2792}" dt="2024-02-01T06:38:40.565" v="1384" actId="26606"/>
          <ac:picMkLst>
            <pc:docMk/>
            <pc:sldMk cId="3449192159" sldId="267"/>
            <ac:picMk id="1037" creationId="{D3143E80-C928-46DB-9299-0BD06348A928}"/>
          </ac:picMkLst>
        </pc:picChg>
      </pc:sldChg>
      <pc:sldChg chg="modSp add mod modNotesTx">
        <pc:chgData name="Venkatramaiah Kurela" userId="a436d282-7216-42a7-a312-68a89a428108" providerId="ADAL" clId="{EAA9D95B-B64D-4BC5-8731-D8724E6A2792}" dt="2024-02-01T06:36:29.612" v="1378" actId="20577"/>
        <pc:sldMkLst>
          <pc:docMk/>
          <pc:sldMk cId="298266222" sldId="268"/>
        </pc:sldMkLst>
        <pc:spChg chg="mod">
          <ac:chgData name="Venkatramaiah Kurela" userId="a436d282-7216-42a7-a312-68a89a428108" providerId="ADAL" clId="{EAA9D95B-B64D-4BC5-8731-D8724E6A2792}" dt="2024-02-01T06:31:12.480" v="1206" actId="6549"/>
          <ac:spMkLst>
            <pc:docMk/>
            <pc:sldMk cId="298266222" sldId="268"/>
            <ac:spMk id="2" creationId="{B00D87F3-04DD-FEA2-E949-D28C8C6275A1}"/>
          </ac:spMkLst>
        </pc:spChg>
        <pc:spChg chg="mod">
          <ac:chgData name="Venkatramaiah Kurela" userId="a436d282-7216-42a7-a312-68a89a428108" providerId="ADAL" clId="{EAA9D95B-B64D-4BC5-8731-D8724E6A2792}" dt="2024-02-01T06:32:25.151" v="1365" actId="20577"/>
          <ac:spMkLst>
            <pc:docMk/>
            <pc:sldMk cId="298266222" sldId="268"/>
            <ac:spMk id="3" creationId="{1D5E6A45-C065-8413-F373-A59151A71233}"/>
          </ac:spMkLst>
        </pc:spChg>
      </pc:sldChg>
      <pc:sldChg chg="addSp modSp add mod modNotesTx">
        <pc:chgData name="Venkatramaiah Kurela" userId="a436d282-7216-42a7-a312-68a89a428108" providerId="ADAL" clId="{EAA9D95B-B64D-4BC5-8731-D8724E6A2792}" dt="2024-02-01T06:58:08.850" v="1501" actId="20577"/>
        <pc:sldMkLst>
          <pc:docMk/>
          <pc:sldMk cId="1330042406" sldId="269"/>
        </pc:sldMkLst>
        <pc:spChg chg="mod">
          <ac:chgData name="Venkatramaiah Kurela" userId="a436d282-7216-42a7-a312-68a89a428108" providerId="ADAL" clId="{EAA9D95B-B64D-4BC5-8731-D8724E6A2792}" dt="2024-02-01T06:32:53.491" v="1377" actId="20577"/>
          <ac:spMkLst>
            <pc:docMk/>
            <pc:sldMk cId="1330042406" sldId="269"/>
            <ac:spMk id="2" creationId="{E95A8962-C439-11AE-42A1-74CEB8CA58D2}"/>
          </ac:spMkLst>
        </pc:spChg>
        <pc:spChg chg="mod">
          <ac:chgData name="Venkatramaiah Kurela" userId="a436d282-7216-42a7-a312-68a89a428108" providerId="ADAL" clId="{EAA9D95B-B64D-4BC5-8731-D8724E6A2792}" dt="2024-02-01T06:41:59.337" v="1483" actId="20577"/>
          <ac:spMkLst>
            <pc:docMk/>
            <pc:sldMk cId="1330042406" sldId="269"/>
            <ac:spMk id="3" creationId="{2B8AC841-D4A3-2591-9E5E-CC6B180E3AAC}"/>
          </ac:spMkLst>
        </pc:spChg>
        <pc:graphicFrameChg chg="add mod modGraphic">
          <ac:chgData name="Venkatramaiah Kurela" userId="a436d282-7216-42a7-a312-68a89a428108" providerId="ADAL" clId="{EAA9D95B-B64D-4BC5-8731-D8724E6A2792}" dt="2024-02-01T06:58:08.850" v="1501" actId="20577"/>
          <ac:graphicFrameMkLst>
            <pc:docMk/>
            <pc:sldMk cId="1330042406" sldId="269"/>
            <ac:graphicFrameMk id="5" creationId="{70D5B62B-D559-046C-D245-45394C9EF1AD}"/>
          </ac:graphicFrameMkLst>
        </pc:graphicFrameChg>
      </pc:sldChg>
      <pc:sldChg chg="addSp delSp modSp add del mod">
        <pc:chgData name="Venkatramaiah Kurela" userId="a436d282-7216-42a7-a312-68a89a428108" providerId="ADAL" clId="{EAA9D95B-B64D-4BC5-8731-D8724E6A2792}" dt="2024-02-01T07:06:49.739" v="1660" actId="47"/>
        <pc:sldMkLst>
          <pc:docMk/>
          <pc:sldMk cId="211981688" sldId="270"/>
        </pc:sldMkLst>
        <pc:spChg chg="del">
          <ac:chgData name="Venkatramaiah Kurela" userId="a436d282-7216-42a7-a312-68a89a428108" providerId="ADAL" clId="{EAA9D95B-B64D-4BC5-8731-D8724E6A2792}" dt="2024-02-01T06:59:14.534" v="1503" actId="478"/>
          <ac:spMkLst>
            <pc:docMk/>
            <pc:sldMk cId="211981688" sldId="270"/>
            <ac:spMk id="3" creationId="{7DDB49F8-6A1F-82D3-B93A-61E6F8CA73AE}"/>
          </ac:spMkLst>
        </pc:spChg>
        <pc:spChg chg="add del mod">
          <ac:chgData name="Venkatramaiah Kurela" userId="a436d282-7216-42a7-a312-68a89a428108" providerId="ADAL" clId="{EAA9D95B-B64D-4BC5-8731-D8724E6A2792}" dt="2024-02-01T06:59:16.428" v="1504" actId="478"/>
          <ac:spMkLst>
            <pc:docMk/>
            <pc:sldMk cId="211981688" sldId="270"/>
            <ac:spMk id="7" creationId="{D0298BFE-CC2C-6639-F375-1DB8631451AB}"/>
          </ac:spMkLst>
        </pc:spChg>
        <pc:graphicFrameChg chg="mod">
          <ac:chgData name="Venkatramaiah Kurela" userId="a436d282-7216-42a7-a312-68a89a428108" providerId="ADAL" clId="{EAA9D95B-B64D-4BC5-8731-D8724E6A2792}" dt="2024-02-01T07:00:18.509" v="1515" actId="20577"/>
          <ac:graphicFrameMkLst>
            <pc:docMk/>
            <pc:sldMk cId="211981688" sldId="270"/>
            <ac:graphicFrameMk id="5" creationId="{E63F17D7-26A7-8D81-A396-CC82EE812A9F}"/>
          </ac:graphicFrameMkLst>
        </pc:graphicFrameChg>
      </pc:sldChg>
      <pc:sldChg chg="addSp delSp modSp add mod modAnim">
        <pc:chgData name="Venkatramaiah Kurela" userId="a436d282-7216-42a7-a312-68a89a428108" providerId="ADAL" clId="{EAA9D95B-B64D-4BC5-8731-D8724E6A2792}" dt="2024-02-01T07:03:25.999" v="1587" actId="1076"/>
        <pc:sldMkLst>
          <pc:docMk/>
          <pc:sldMk cId="4090338542" sldId="271"/>
        </pc:sldMkLst>
        <pc:spChg chg="mod">
          <ac:chgData name="Venkatramaiah Kurela" userId="a436d282-7216-42a7-a312-68a89a428108" providerId="ADAL" clId="{EAA9D95B-B64D-4BC5-8731-D8724E6A2792}" dt="2024-02-01T07:00:52.630" v="1518" actId="20577"/>
          <ac:spMkLst>
            <pc:docMk/>
            <pc:sldMk cId="4090338542" sldId="271"/>
            <ac:spMk id="2" creationId="{059901D4-0259-84F6-918F-C7570B1A7501}"/>
          </ac:spMkLst>
        </pc:spChg>
        <pc:spChg chg="mod">
          <ac:chgData name="Venkatramaiah Kurela" userId="a436d282-7216-42a7-a312-68a89a428108" providerId="ADAL" clId="{EAA9D95B-B64D-4BC5-8731-D8724E6A2792}" dt="2024-02-01T07:01:48.490" v="1549" actId="27636"/>
          <ac:spMkLst>
            <pc:docMk/>
            <pc:sldMk cId="4090338542" sldId="271"/>
            <ac:spMk id="3" creationId="{B3EBB682-F2E3-DD1A-7A6A-5FC78C2C9C90}"/>
          </ac:spMkLst>
        </pc:spChg>
        <pc:spChg chg="add del mod">
          <ac:chgData name="Venkatramaiah Kurela" userId="a436d282-7216-42a7-a312-68a89a428108" providerId="ADAL" clId="{EAA9D95B-B64D-4BC5-8731-D8724E6A2792}" dt="2024-02-01T07:03:09.769" v="1583" actId="478"/>
          <ac:spMkLst>
            <pc:docMk/>
            <pc:sldMk cId="4090338542" sldId="271"/>
            <ac:spMk id="6" creationId="{0283A999-939E-4CF5-73F6-C80E36B156A0}"/>
          </ac:spMkLst>
        </pc:spChg>
        <pc:spChg chg="add mod">
          <ac:chgData name="Venkatramaiah Kurela" userId="a436d282-7216-42a7-a312-68a89a428108" providerId="ADAL" clId="{EAA9D95B-B64D-4BC5-8731-D8724E6A2792}" dt="2024-02-01T07:03:25.999" v="1587" actId="1076"/>
          <ac:spMkLst>
            <pc:docMk/>
            <pc:sldMk cId="4090338542" sldId="271"/>
            <ac:spMk id="7" creationId="{B65C0DC4-F53E-AC34-B920-9A2001A8E717}"/>
          </ac:spMkLst>
        </pc:spChg>
        <pc:graphicFrameChg chg="del">
          <ac:chgData name="Venkatramaiah Kurela" userId="a436d282-7216-42a7-a312-68a89a428108" providerId="ADAL" clId="{EAA9D95B-B64D-4BC5-8731-D8724E6A2792}" dt="2024-02-01T07:00:44.139" v="1517" actId="478"/>
          <ac:graphicFrameMkLst>
            <pc:docMk/>
            <pc:sldMk cId="4090338542" sldId="271"/>
            <ac:graphicFrameMk id="5" creationId="{A205E3D5-0182-9A93-EF21-4E876FCFE7C2}"/>
          </ac:graphicFrameMkLst>
        </pc:graphicFrameChg>
      </pc:sldChg>
      <pc:sldChg chg="addSp delSp modSp add mod modAnim">
        <pc:chgData name="Venkatramaiah Kurela" userId="a436d282-7216-42a7-a312-68a89a428108" providerId="ADAL" clId="{EAA9D95B-B64D-4BC5-8731-D8724E6A2792}" dt="2024-02-01T07:03:51.689" v="1591" actId="20577"/>
        <pc:sldMkLst>
          <pc:docMk/>
          <pc:sldMk cId="2149020301" sldId="272"/>
        </pc:sldMkLst>
        <pc:spChg chg="mod">
          <ac:chgData name="Venkatramaiah Kurela" userId="a436d282-7216-42a7-a312-68a89a428108" providerId="ADAL" clId="{EAA9D95B-B64D-4BC5-8731-D8724E6A2792}" dt="2024-02-01T07:02:47.655" v="1577" actId="20577"/>
          <ac:spMkLst>
            <pc:docMk/>
            <pc:sldMk cId="2149020301" sldId="272"/>
            <ac:spMk id="2" creationId="{89D26CB6-7FFE-860A-56EC-039549BCD026}"/>
          </ac:spMkLst>
        </pc:spChg>
        <pc:spChg chg="mod">
          <ac:chgData name="Venkatramaiah Kurela" userId="a436d282-7216-42a7-a312-68a89a428108" providerId="ADAL" clId="{EAA9D95B-B64D-4BC5-8731-D8724E6A2792}" dt="2024-02-01T07:03:51.689" v="1591" actId="20577"/>
          <ac:spMkLst>
            <pc:docMk/>
            <pc:sldMk cId="2149020301" sldId="272"/>
            <ac:spMk id="3" creationId="{FD753CEB-E43B-8A75-00A1-CD5BD37983AC}"/>
          </ac:spMkLst>
        </pc:spChg>
        <pc:spChg chg="add mod">
          <ac:chgData name="Venkatramaiah Kurela" userId="a436d282-7216-42a7-a312-68a89a428108" providerId="ADAL" clId="{EAA9D95B-B64D-4BC5-8731-D8724E6A2792}" dt="2024-02-01T07:03:05.409" v="1582" actId="1076"/>
          <ac:spMkLst>
            <pc:docMk/>
            <pc:sldMk cId="2149020301" sldId="272"/>
            <ac:spMk id="5" creationId="{D9596C6B-AAA6-91C4-8B20-F6ACA5B71F9D}"/>
          </ac:spMkLst>
        </pc:spChg>
        <pc:spChg chg="del">
          <ac:chgData name="Venkatramaiah Kurela" userId="a436d282-7216-42a7-a312-68a89a428108" providerId="ADAL" clId="{EAA9D95B-B64D-4BC5-8731-D8724E6A2792}" dt="2024-02-01T07:02:55.779" v="1578" actId="478"/>
          <ac:spMkLst>
            <pc:docMk/>
            <pc:sldMk cId="2149020301" sldId="272"/>
            <ac:spMk id="6" creationId="{E6464598-605B-76A7-CFC8-0160848FF74D}"/>
          </ac:spMkLst>
        </pc:spChg>
      </pc:sldChg>
      <pc:sldChg chg="addSp delSp modSp add mod modAnim">
        <pc:chgData name="Venkatramaiah Kurela" userId="a436d282-7216-42a7-a312-68a89a428108" providerId="ADAL" clId="{EAA9D95B-B64D-4BC5-8731-D8724E6A2792}" dt="2024-02-01T07:05:10.098" v="1623" actId="27636"/>
        <pc:sldMkLst>
          <pc:docMk/>
          <pc:sldMk cId="1384787096" sldId="273"/>
        </pc:sldMkLst>
        <pc:spChg chg="mod">
          <ac:chgData name="Venkatramaiah Kurela" userId="a436d282-7216-42a7-a312-68a89a428108" providerId="ADAL" clId="{EAA9D95B-B64D-4BC5-8731-D8724E6A2792}" dt="2024-02-01T07:04:14.232" v="1607" actId="20577"/>
          <ac:spMkLst>
            <pc:docMk/>
            <pc:sldMk cId="1384787096" sldId="273"/>
            <ac:spMk id="2" creationId="{136F5CC0-14BA-E92C-8F91-4D105175EF57}"/>
          </ac:spMkLst>
        </pc:spChg>
        <pc:spChg chg="mod">
          <ac:chgData name="Venkatramaiah Kurela" userId="a436d282-7216-42a7-a312-68a89a428108" providerId="ADAL" clId="{EAA9D95B-B64D-4BC5-8731-D8724E6A2792}" dt="2024-02-01T07:05:10.098" v="1623" actId="27636"/>
          <ac:spMkLst>
            <pc:docMk/>
            <pc:sldMk cId="1384787096" sldId="273"/>
            <ac:spMk id="3" creationId="{E7016C17-A3B1-E53D-9E69-BEC13C7AE880}"/>
          </ac:spMkLst>
        </pc:spChg>
        <pc:spChg chg="del">
          <ac:chgData name="Venkatramaiah Kurela" userId="a436d282-7216-42a7-a312-68a89a428108" providerId="ADAL" clId="{EAA9D95B-B64D-4BC5-8731-D8724E6A2792}" dt="2024-02-01T07:04:24.608" v="1608" actId="478"/>
          <ac:spMkLst>
            <pc:docMk/>
            <pc:sldMk cId="1384787096" sldId="273"/>
            <ac:spMk id="5" creationId="{B45C9B8D-2E3B-0768-1177-B49ED6574B12}"/>
          </ac:spMkLst>
        </pc:spChg>
        <pc:spChg chg="add mod">
          <ac:chgData name="Venkatramaiah Kurela" userId="a436d282-7216-42a7-a312-68a89a428108" providerId="ADAL" clId="{EAA9D95B-B64D-4BC5-8731-D8724E6A2792}" dt="2024-02-01T07:04:42.311" v="1616" actId="1036"/>
          <ac:spMkLst>
            <pc:docMk/>
            <pc:sldMk cId="1384787096" sldId="273"/>
            <ac:spMk id="6" creationId="{3C237F16-79CB-AB58-9D3D-5080EEEF4181}"/>
          </ac:spMkLst>
        </pc:spChg>
      </pc:sldChg>
      <pc:sldChg chg="addSp delSp modSp add mod modAnim">
        <pc:chgData name="Venkatramaiah Kurela" userId="a436d282-7216-42a7-a312-68a89a428108" providerId="ADAL" clId="{EAA9D95B-B64D-4BC5-8731-D8724E6A2792}" dt="2024-02-01T07:06:37.849" v="1659" actId="6549"/>
        <pc:sldMkLst>
          <pc:docMk/>
          <pc:sldMk cId="3474803850" sldId="274"/>
        </pc:sldMkLst>
        <pc:spChg chg="mod">
          <ac:chgData name="Venkatramaiah Kurela" userId="a436d282-7216-42a7-a312-68a89a428108" providerId="ADAL" clId="{EAA9D95B-B64D-4BC5-8731-D8724E6A2792}" dt="2024-02-01T07:05:28.361" v="1634" actId="20577"/>
          <ac:spMkLst>
            <pc:docMk/>
            <pc:sldMk cId="3474803850" sldId="274"/>
            <ac:spMk id="2" creationId="{2E6708BE-4D20-07C9-1CFB-8CC4C886E8D7}"/>
          </ac:spMkLst>
        </pc:spChg>
        <pc:spChg chg="mod">
          <ac:chgData name="Venkatramaiah Kurela" userId="a436d282-7216-42a7-a312-68a89a428108" providerId="ADAL" clId="{EAA9D95B-B64D-4BC5-8731-D8724E6A2792}" dt="2024-02-01T07:06:37.849" v="1659" actId="6549"/>
          <ac:spMkLst>
            <pc:docMk/>
            <pc:sldMk cId="3474803850" sldId="274"/>
            <ac:spMk id="3" creationId="{9E675D9A-B688-1DC5-4E3A-B9A39EB9F1A0}"/>
          </ac:spMkLst>
        </pc:spChg>
        <pc:spChg chg="add mod">
          <ac:chgData name="Venkatramaiah Kurela" userId="a436d282-7216-42a7-a312-68a89a428108" providerId="ADAL" clId="{EAA9D95B-B64D-4BC5-8731-D8724E6A2792}" dt="2024-02-01T07:05:54.859" v="1647" actId="1038"/>
          <ac:spMkLst>
            <pc:docMk/>
            <pc:sldMk cId="3474803850" sldId="274"/>
            <ac:spMk id="5" creationId="{18E9C575-B6FE-62E9-80D8-504200AD7A1E}"/>
          </ac:spMkLst>
        </pc:spChg>
        <pc:spChg chg="del">
          <ac:chgData name="Venkatramaiah Kurela" userId="a436d282-7216-42a7-a312-68a89a428108" providerId="ADAL" clId="{EAA9D95B-B64D-4BC5-8731-D8724E6A2792}" dt="2024-02-01T07:05:48.199" v="1639" actId="478"/>
          <ac:spMkLst>
            <pc:docMk/>
            <pc:sldMk cId="3474803850" sldId="274"/>
            <ac:spMk id="6" creationId="{7723FF50-CD98-20DB-B551-A2192C6EAE27}"/>
          </ac:spMkLst>
        </pc:spChg>
      </pc:sldChg>
      <pc:sldChg chg="delSp modSp add mod modAnim">
        <pc:chgData name="Venkatramaiah Kurela" userId="a436d282-7216-42a7-a312-68a89a428108" providerId="ADAL" clId="{EAA9D95B-B64D-4BC5-8731-D8724E6A2792}" dt="2024-02-01T07:14:44.030" v="1775" actId="478"/>
        <pc:sldMkLst>
          <pc:docMk/>
          <pc:sldMk cId="1721629972" sldId="275"/>
        </pc:sldMkLst>
        <pc:spChg chg="mod">
          <ac:chgData name="Venkatramaiah Kurela" userId="a436d282-7216-42a7-a312-68a89a428108" providerId="ADAL" clId="{EAA9D95B-B64D-4BC5-8731-D8724E6A2792}" dt="2024-02-01T07:10:28.279" v="1716" actId="20577"/>
          <ac:spMkLst>
            <pc:docMk/>
            <pc:sldMk cId="1721629972" sldId="275"/>
            <ac:spMk id="2" creationId="{A8C75BAD-2E73-7CAA-0729-6D1989C89A16}"/>
          </ac:spMkLst>
        </pc:spChg>
        <pc:spChg chg="mod">
          <ac:chgData name="Venkatramaiah Kurela" userId="a436d282-7216-42a7-a312-68a89a428108" providerId="ADAL" clId="{EAA9D95B-B64D-4BC5-8731-D8724E6A2792}" dt="2024-02-01T07:11:41.368" v="1731" actId="108"/>
          <ac:spMkLst>
            <pc:docMk/>
            <pc:sldMk cId="1721629972" sldId="275"/>
            <ac:spMk id="3" creationId="{7BC0BAA1-21C6-8997-A97D-618DB9E643A4}"/>
          </ac:spMkLst>
        </pc:spChg>
        <pc:spChg chg="del">
          <ac:chgData name="Venkatramaiah Kurela" userId="a436d282-7216-42a7-a312-68a89a428108" providerId="ADAL" clId="{EAA9D95B-B64D-4BC5-8731-D8724E6A2792}" dt="2024-02-01T07:14:44.030" v="1775" actId="478"/>
          <ac:spMkLst>
            <pc:docMk/>
            <pc:sldMk cId="1721629972" sldId="275"/>
            <ac:spMk id="5" creationId="{0650176B-08A3-7D7A-9431-ACCBEE44722F}"/>
          </ac:spMkLst>
        </pc:spChg>
      </pc:sldChg>
      <pc:sldChg chg="delSp modSp add mod modAnim">
        <pc:chgData name="Venkatramaiah Kurela" userId="a436d282-7216-42a7-a312-68a89a428108" providerId="ADAL" clId="{EAA9D95B-B64D-4BC5-8731-D8724E6A2792}" dt="2024-02-01T07:14:41.752" v="1774" actId="478"/>
        <pc:sldMkLst>
          <pc:docMk/>
          <pc:sldMk cId="1999587262" sldId="276"/>
        </pc:sldMkLst>
        <pc:spChg chg="mod">
          <ac:chgData name="Venkatramaiah Kurela" userId="a436d282-7216-42a7-a312-68a89a428108" providerId="ADAL" clId="{EAA9D95B-B64D-4BC5-8731-D8724E6A2792}" dt="2024-02-01T07:12:40.840" v="1765" actId="20577"/>
          <ac:spMkLst>
            <pc:docMk/>
            <pc:sldMk cId="1999587262" sldId="276"/>
            <ac:spMk id="2" creationId="{5720AC82-1C93-C960-46C3-58E4E3367A36}"/>
          </ac:spMkLst>
        </pc:spChg>
        <pc:spChg chg="mod">
          <ac:chgData name="Venkatramaiah Kurela" userId="a436d282-7216-42a7-a312-68a89a428108" providerId="ADAL" clId="{EAA9D95B-B64D-4BC5-8731-D8724E6A2792}" dt="2024-02-01T07:13:24.860" v="1771" actId="108"/>
          <ac:spMkLst>
            <pc:docMk/>
            <pc:sldMk cId="1999587262" sldId="276"/>
            <ac:spMk id="3" creationId="{0FEB5194-7083-5197-C470-ABF6FB6E4E7D}"/>
          </ac:spMkLst>
        </pc:spChg>
        <pc:spChg chg="del">
          <ac:chgData name="Venkatramaiah Kurela" userId="a436d282-7216-42a7-a312-68a89a428108" providerId="ADAL" clId="{EAA9D95B-B64D-4BC5-8731-D8724E6A2792}" dt="2024-02-01T07:14:41.752" v="1774" actId="478"/>
          <ac:spMkLst>
            <pc:docMk/>
            <pc:sldMk cId="1999587262" sldId="276"/>
            <ac:spMk id="5" creationId="{D5C64005-15B3-215B-9DE3-8CCEC580601D}"/>
          </ac:spMkLst>
        </pc:spChg>
      </pc:sldChg>
      <pc:sldChg chg="delSp modSp add mod modAnim">
        <pc:chgData name="Venkatramaiah Kurela" userId="a436d282-7216-42a7-a312-68a89a428108" providerId="ADAL" clId="{EAA9D95B-B64D-4BC5-8731-D8724E6A2792}" dt="2024-02-01T07:17:13.191" v="1788" actId="27636"/>
        <pc:sldMkLst>
          <pc:docMk/>
          <pc:sldMk cId="3290007555" sldId="277"/>
        </pc:sldMkLst>
        <pc:spChg chg="mod">
          <ac:chgData name="Venkatramaiah Kurela" userId="a436d282-7216-42a7-a312-68a89a428108" providerId="ADAL" clId="{EAA9D95B-B64D-4BC5-8731-D8724E6A2792}" dt="2024-02-01T07:16:56.089" v="1784"/>
          <ac:spMkLst>
            <pc:docMk/>
            <pc:sldMk cId="3290007555" sldId="277"/>
            <ac:spMk id="2" creationId="{21D8A957-26FA-A20D-C737-6B31424F9EE8}"/>
          </ac:spMkLst>
        </pc:spChg>
        <pc:spChg chg="mod">
          <ac:chgData name="Venkatramaiah Kurela" userId="a436d282-7216-42a7-a312-68a89a428108" providerId="ADAL" clId="{EAA9D95B-B64D-4BC5-8731-D8724E6A2792}" dt="2024-02-01T07:17:13.191" v="1788" actId="27636"/>
          <ac:spMkLst>
            <pc:docMk/>
            <pc:sldMk cId="3290007555" sldId="277"/>
            <ac:spMk id="3" creationId="{FCE3B27F-A1E2-7C98-E0FB-64E4097572EC}"/>
          </ac:spMkLst>
        </pc:spChg>
        <pc:spChg chg="del">
          <ac:chgData name="Venkatramaiah Kurela" userId="a436d282-7216-42a7-a312-68a89a428108" providerId="ADAL" clId="{EAA9D95B-B64D-4BC5-8731-D8724E6A2792}" dt="2024-02-01T07:14:46.610" v="1776" actId="478"/>
          <ac:spMkLst>
            <pc:docMk/>
            <pc:sldMk cId="3290007555" sldId="277"/>
            <ac:spMk id="5" creationId="{07CD4AF3-07CB-9E18-99E8-54F04939FF64}"/>
          </ac:spMkLst>
        </pc:spChg>
      </pc:sldChg>
      <pc:sldChg chg="addSp delSp modSp add mod delAnim">
        <pc:chgData name="Venkatramaiah Kurela" userId="a436d282-7216-42a7-a312-68a89a428108" providerId="ADAL" clId="{EAA9D95B-B64D-4BC5-8731-D8724E6A2792}" dt="2024-02-01T07:15:32.700" v="1781" actId="1076"/>
        <pc:sldMkLst>
          <pc:docMk/>
          <pc:sldMk cId="1058983307" sldId="278"/>
        </pc:sldMkLst>
        <pc:spChg chg="del">
          <ac:chgData name="Venkatramaiah Kurela" userId="a436d282-7216-42a7-a312-68a89a428108" providerId="ADAL" clId="{EAA9D95B-B64D-4BC5-8731-D8724E6A2792}" dt="2024-02-01T07:15:27.279" v="1778" actId="478"/>
          <ac:spMkLst>
            <pc:docMk/>
            <pc:sldMk cId="1058983307" sldId="278"/>
            <ac:spMk id="3" creationId="{01BC69C8-4B23-C427-8A66-3CBE75012748}"/>
          </ac:spMkLst>
        </pc:spChg>
        <pc:spChg chg="add del mod">
          <ac:chgData name="Venkatramaiah Kurela" userId="a436d282-7216-42a7-a312-68a89a428108" providerId="ADAL" clId="{EAA9D95B-B64D-4BC5-8731-D8724E6A2792}" dt="2024-02-01T07:15:29.090" v="1779" actId="478"/>
          <ac:spMkLst>
            <pc:docMk/>
            <pc:sldMk cId="1058983307" sldId="278"/>
            <ac:spMk id="6" creationId="{0DB1157C-AA6B-E2D4-2107-5AF1DF2A0C57}"/>
          </ac:spMkLst>
        </pc:spChg>
        <pc:picChg chg="add mod">
          <ac:chgData name="Venkatramaiah Kurela" userId="a436d282-7216-42a7-a312-68a89a428108" providerId="ADAL" clId="{EAA9D95B-B64D-4BC5-8731-D8724E6A2792}" dt="2024-02-01T07:15:32.700" v="1781" actId="1076"/>
          <ac:picMkLst>
            <pc:docMk/>
            <pc:sldMk cId="1058983307" sldId="278"/>
            <ac:picMk id="8" creationId="{6CA25E94-6947-1FAB-D59D-E7800B86457A}"/>
          </ac:picMkLst>
        </pc:picChg>
      </pc:sldChg>
      <pc:sldChg chg="addSp delSp modSp add mod delAnim modAnim modNotesTx">
        <pc:chgData name="Venkatramaiah Kurela" userId="a436d282-7216-42a7-a312-68a89a428108" providerId="ADAL" clId="{EAA9D95B-B64D-4BC5-8731-D8724E6A2792}" dt="2024-02-02T03:27:03.099" v="2406" actId="20577"/>
        <pc:sldMkLst>
          <pc:docMk/>
          <pc:sldMk cId="2522492779" sldId="279"/>
        </pc:sldMkLst>
        <pc:spChg chg="mod">
          <ac:chgData name="Venkatramaiah Kurela" userId="a436d282-7216-42a7-a312-68a89a428108" providerId="ADAL" clId="{EAA9D95B-B64D-4BC5-8731-D8724E6A2792}" dt="2024-02-01T10:20:31.585" v="1831" actId="20577"/>
          <ac:spMkLst>
            <pc:docMk/>
            <pc:sldMk cId="2522492779" sldId="279"/>
            <ac:spMk id="2" creationId="{CF81D281-123F-39F2-5039-6D64F12A9798}"/>
          </ac:spMkLst>
        </pc:spChg>
        <pc:spChg chg="mod">
          <ac:chgData name="Venkatramaiah Kurela" userId="a436d282-7216-42a7-a312-68a89a428108" providerId="ADAL" clId="{EAA9D95B-B64D-4BC5-8731-D8724E6A2792}" dt="2024-02-01T10:20:50.241" v="1838" actId="14100"/>
          <ac:spMkLst>
            <pc:docMk/>
            <pc:sldMk cId="2522492779" sldId="279"/>
            <ac:spMk id="3" creationId="{36CD0940-962F-7895-005D-D42F1044CC51}"/>
          </ac:spMkLst>
        </pc:spChg>
        <pc:spChg chg="del">
          <ac:chgData name="Venkatramaiah Kurela" userId="a436d282-7216-42a7-a312-68a89a428108" providerId="ADAL" clId="{EAA9D95B-B64D-4BC5-8731-D8724E6A2792}" dt="2024-02-01T10:20:38.984" v="1832" actId="478"/>
          <ac:spMkLst>
            <pc:docMk/>
            <pc:sldMk cId="2522492779" sldId="279"/>
            <ac:spMk id="5" creationId="{D3AB0165-043A-3477-4E99-41156E88E5A0}"/>
          </ac:spMkLst>
        </pc:spChg>
        <pc:spChg chg="del">
          <ac:chgData name="Venkatramaiah Kurela" userId="a436d282-7216-42a7-a312-68a89a428108" providerId="ADAL" clId="{EAA9D95B-B64D-4BC5-8731-D8724E6A2792}" dt="2024-02-01T10:20:40.383" v="1833" actId="478"/>
          <ac:spMkLst>
            <pc:docMk/>
            <pc:sldMk cId="2522492779" sldId="279"/>
            <ac:spMk id="6" creationId="{7EDACB41-C40D-F896-DC30-3140BB2CAB0E}"/>
          </ac:spMkLst>
        </pc:spChg>
        <pc:spChg chg="del">
          <ac:chgData name="Venkatramaiah Kurela" userId="a436d282-7216-42a7-a312-68a89a428108" providerId="ADAL" clId="{EAA9D95B-B64D-4BC5-8731-D8724E6A2792}" dt="2024-02-01T10:20:40.826" v="1834" actId="478"/>
          <ac:spMkLst>
            <pc:docMk/>
            <pc:sldMk cId="2522492779" sldId="279"/>
            <ac:spMk id="7" creationId="{22D8D809-B491-F9A2-8E1F-9834BA67E120}"/>
          </ac:spMkLst>
        </pc:spChg>
        <pc:spChg chg="del">
          <ac:chgData name="Venkatramaiah Kurela" userId="a436d282-7216-42a7-a312-68a89a428108" providerId="ADAL" clId="{EAA9D95B-B64D-4BC5-8731-D8724E6A2792}" dt="2024-02-01T10:20:41.267" v="1835" actId="478"/>
          <ac:spMkLst>
            <pc:docMk/>
            <pc:sldMk cId="2522492779" sldId="279"/>
            <ac:spMk id="8" creationId="{DCBA80B5-2DE9-A112-2D53-61318CAC930B}"/>
          </ac:spMkLst>
        </pc:spChg>
        <pc:graphicFrameChg chg="add mod modGraphic">
          <ac:chgData name="Venkatramaiah Kurela" userId="a436d282-7216-42a7-a312-68a89a428108" providerId="ADAL" clId="{EAA9D95B-B64D-4BC5-8731-D8724E6A2792}" dt="2024-02-01T10:21:40.935" v="1870" actId="1076"/>
          <ac:graphicFrameMkLst>
            <pc:docMk/>
            <pc:sldMk cId="2522492779" sldId="279"/>
            <ac:graphicFrameMk id="9" creationId="{EA7BB7BB-C5D5-6765-4BD9-B9DAF6A67492}"/>
          </ac:graphicFrameMkLst>
        </pc:graphicFrameChg>
      </pc:sldChg>
      <pc:sldChg chg="addSp delSp modSp add mod delAnim modNotesTx">
        <pc:chgData name="Venkatramaiah Kurela" userId="a436d282-7216-42a7-a312-68a89a428108" providerId="ADAL" clId="{EAA9D95B-B64D-4BC5-8731-D8724E6A2792}" dt="2024-02-01T10:42:13.150" v="2353" actId="20577"/>
        <pc:sldMkLst>
          <pc:docMk/>
          <pc:sldMk cId="895533170" sldId="280"/>
        </pc:sldMkLst>
        <pc:spChg chg="del">
          <ac:chgData name="Venkatramaiah Kurela" userId="a436d282-7216-42a7-a312-68a89a428108" providerId="ADAL" clId="{EAA9D95B-B64D-4BC5-8731-D8724E6A2792}" dt="2024-02-01T10:22:14.426" v="1874" actId="478"/>
          <ac:spMkLst>
            <pc:docMk/>
            <pc:sldMk cId="895533170" sldId="280"/>
            <ac:spMk id="3" creationId="{DC589D7A-0575-C3F5-40FC-E60F8FA33955}"/>
          </ac:spMkLst>
        </pc:spChg>
        <pc:spChg chg="add del mod">
          <ac:chgData name="Venkatramaiah Kurela" userId="a436d282-7216-42a7-a312-68a89a428108" providerId="ADAL" clId="{EAA9D95B-B64D-4BC5-8731-D8724E6A2792}" dt="2024-02-01T10:22:25.455" v="1875" actId="1032"/>
          <ac:spMkLst>
            <pc:docMk/>
            <pc:sldMk cId="895533170" sldId="280"/>
            <ac:spMk id="6" creationId="{C77B83E6-89AC-F594-875C-4D8A67470AB4}"/>
          </ac:spMkLst>
        </pc:spChg>
        <pc:spChg chg="add del mod">
          <ac:chgData name="Venkatramaiah Kurela" userId="a436d282-7216-42a7-a312-68a89a428108" providerId="ADAL" clId="{EAA9D95B-B64D-4BC5-8731-D8724E6A2792}" dt="2024-02-01T10:22:33.627" v="1877" actId="478"/>
          <ac:spMkLst>
            <pc:docMk/>
            <pc:sldMk cId="895533170" sldId="280"/>
            <ac:spMk id="10" creationId="{A37FA922-0D22-79DC-C9C0-B77300F5DB1C}"/>
          </ac:spMkLst>
        </pc:spChg>
        <pc:graphicFrameChg chg="add mod modGraphic">
          <ac:chgData name="Venkatramaiah Kurela" userId="a436d282-7216-42a7-a312-68a89a428108" providerId="ADAL" clId="{EAA9D95B-B64D-4BC5-8731-D8724E6A2792}" dt="2024-02-01T10:42:04.726" v="2352" actId="12385"/>
          <ac:graphicFrameMkLst>
            <pc:docMk/>
            <pc:sldMk cId="895533170" sldId="280"/>
            <ac:graphicFrameMk id="3" creationId="{1F3E9C7F-8DED-BAB0-432B-27541171839E}"/>
          </ac:graphicFrameMkLst>
        </pc:graphicFrameChg>
        <pc:graphicFrameChg chg="add del modGraphic">
          <ac:chgData name="Venkatramaiah Kurela" userId="a436d282-7216-42a7-a312-68a89a428108" providerId="ADAL" clId="{EAA9D95B-B64D-4BC5-8731-D8724E6A2792}" dt="2024-02-01T10:22:30.880" v="1876" actId="478"/>
          <ac:graphicFrameMkLst>
            <pc:docMk/>
            <pc:sldMk cId="895533170" sldId="280"/>
            <ac:graphicFrameMk id="7" creationId="{01A7495C-67BF-90B6-F8D5-E5F07F0A96A1}"/>
          </ac:graphicFrameMkLst>
        </pc:graphicFrameChg>
        <pc:graphicFrameChg chg="del mod">
          <ac:chgData name="Venkatramaiah Kurela" userId="a436d282-7216-42a7-a312-68a89a428108" providerId="ADAL" clId="{EAA9D95B-B64D-4BC5-8731-D8724E6A2792}" dt="2024-02-01T10:35:43.639" v="2334" actId="478"/>
          <ac:graphicFrameMkLst>
            <pc:docMk/>
            <pc:sldMk cId="895533170" sldId="280"/>
            <ac:graphicFrameMk id="9" creationId="{34EE669D-D876-3E00-6C83-46483F9E2BD5}"/>
          </ac:graphicFrameMkLst>
        </pc:graphicFrameChg>
      </pc:sldChg>
      <pc:sldChg chg="add del">
        <pc:chgData name="Venkatramaiah Kurela" userId="a436d282-7216-42a7-a312-68a89a428108" providerId="ADAL" clId="{EAA9D95B-B64D-4BC5-8731-D8724E6A2792}" dt="2024-02-01T10:22:04.666" v="1872"/>
        <pc:sldMkLst>
          <pc:docMk/>
          <pc:sldMk cId="1051657752" sldId="280"/>
        </pc:sldMkLst>
      </pc:sldChg>
      <pc:sldChg chg="addSp delSp modSp add mod">
        <pc:chgData name="Venkatramaiah Kurela" userId="a436d282-7216-42a7-a312-68a89a428108" providerId="ADAL" clId="{EAA9D95B-B64D-4BC5-8731-D8724E6A2792}" dt="2024-02-06T03:08:42.480" v="2671" actId="113"/>
        <pc:sldMkLst>
          <pc:docMk/>
          <pc:sldMk cId="746514156" sldId="281"/>
        </pc:sldMkLst>
        <pc:spChg chg="mod">
          <ac:chgData name="Venkatramaiah Kurela" userId="a436d282-7216-42a7-a312-68a89a428108" providerId="ADAL" clId="{EAA9D95B-B64D-4BC5-8731-D8724E6A2792}" dt="2024-02-01T11:03:03.626" v="2388" actId="20577"/>
          <ac:spMkLst>
            <pc:docMk/>
            <pc:sldMk cId="746514156" sldId="281"/>
            <ac:spMk id="2" creationId="{FCF1C723-7229-47D9-3880-68DF895FDF06}"/>
          </ac:spMkLst>
        </pc:spChg>
        <pc:graphicFrameChg chg="add mod modGraphic">
          <ac:chgData name="Venkatramaiah Kurela" userId="a436d282-7216-42a7-a312-68a89a428108" providerId="ADAL" clId="{EAA9D95B-B64D-4BC5-8731-D8724E6A2792}" dt="2024-02-06T03:08:42.480" v="2671" actId="113"/>
          <ac:graphicFrameMkLst>
            <pc:docMk/>
            <pc:sldMk cId="746514156" sldId="281"/>
            <ac:graphicFrameMk id="3" creationId="{7390F42D-89B8-E19A-93C2-0CF527FB00FF}"/>
          </ac:graphicFrameMkLst>
        </pc:graphicFrameChg>
        <pc:picChg chg="del">
          <ac:chgData name="Venkatramaiah Kurela" userId="a436d282-7216-42a7-a312-68a89a428108" providerId="ADAL" clId="{EAA9D95B-B64D-4BC5-8731-D8724E6A2792}" dt="2024-02-06T03:05:58.932" v="2601" actId="478"/>
          <ac:picMkLst>
            <pc:docMk/>
            <pc:sldMk cId="746514156" sldId="281"/>
            <ac:picMk id="8" creationId="{8EF039E8-0865-04DD-39A0-7B5F9DCF4605}"/>
          </ac:picMkLst>
        </pc:picChg>
      </pc:sldChg>
      <pc:sldChg chg="modSp add mod">
        <pc:chgData name="Venkatramaiah Kurela" userId="a436d282-7216-42a7-a312-68a89a428108" providerId="ADAL" clId="{EAA9D95B-B64D-4BC5-8731-D8724E6A2792}" dt="2024-02-06T03:25:42.487" v="2742" actId="20577"/>
        <pc:sldMkLst>
          <pc:docMk/>
          <pc:sldMk cId="716045226" sldId="282"/>
        </pc:sldMkLst>
        <pc:spChg chg="mod">
          <ac:chgData name="Venkatramaiah Kurela" userId="a436d282-7216-42a7-a312-68a89a428108" providerId="ADAL" clId="{EAA9D95B-B64D-4BC5-8731-D8724E6A2792}" dt="2024-02-06T03:25:42.487" v="2742" actId="20577"/>
          <ac:spMkLst>
            <pc:docMk/>
            <pc:sldMk cId="716045226" sldId="282"/>
            <ac:spMk id="2" creationId="{8F22B478-CECA-5C8E-E0EA-378C68CCB2EA}"/>
          </ac:spMkLst>
        </pc:spChg>
      </pc:sldChg>
      <pc:sldChg chg="add del">
        <pc:chgData name="Venkatramaiah Kurela" userId="a436d282-7216-42a7-a312-68a89a428108" providerId="ADAL" clId="{EAA9D95B-B64D-4BC5-8731-D8724E6A2792}" dt="2024-02-06T03:32:09.438" v="3023" actId="47"/>
        <pc:sldMkLst>
          <pc:docMk/>
          <pc:sldMk cId="2267160068" sldId="283"/>
        </pc:sldMkLst>
      </pc:sldChg>
      <pc:sldChg chg="addSp delSp modSp add mod">
        <pc:chgData name="Venkatramaiah Kurela" userId="a436d282-7216-42a7-a312-68a89a428108" providerId="ADAL" clId="{EAA9D95B-B64D-4BC5-8731-D8724E6A2792}" dt="2024-02-06T03:31:44.385" v="3022" actId="14100"/>
        <pc:sldMkLst>
          <pc:docMk/>
          <pc:sldMk cId="2945632805" sldId="284"/>
        </pc:sldMkLst>
        <pc:graphicFrameChg chg="del mod">
          <ac:chgData name="Venkatramaiah Kurela" userId="a436d282-7216-42a7-a312-68a89a428108" providerId="ADAL" clId="{EAA9D95B-B64D-4BC5-8731-D8724E6A2792}" dt="2024-02-06T03:29:28.635" v="3012" actId="478"/>
          <ac:graphicFrameMkLst>
            <pc:docMk/>
            <pc:sldMk cId="2945632805" sldId="284"/>
            <ac:graphicFrameMk id="3" creationId="{518DBF20-574B-104D-753D-ABE030633370}"/>
          </ac:graphicFrameMkLst>
        </pc:graphicFrameChg>
        <pc:graphicFrameChg chg="add mod modGraphic">
          <ac:chgData name="Venkatramaiah Kurela" userId="a436d282-7216-42a7-a312-68a89a428108" providerId="ADAL" clId="{EAA9D95B-B64D-4BC5-8731-D8724E6A2792}" dt="2024-02-06T03:31:44.385" v="3022" actId="14100"/>
          <ac:graphicFrameMkLst>
            <pc:docMk/>
            <pc:sldMk cId="2945632805" sldId="284"/>
            <ac:graphicFrameMk id="5" creationId="{AFCF3259-C323-4694-46EB-8C6249A6C31A}"/>
          </ac:graphicFrameMkLst>
        </pc:graphicFrameChg>
      </pc:sldChg>
      <pc:sldChg chg="addSp delSp modSp add del mod setBg delDesignElem">
        <pc:chgData name="Venkatramaiah Kurela" userId="a436d282-7216-42a7-a312-68a89a428108" providerId="ADAL" clId="{EAA9D95B-B64D-4BC5-8731-D8724E6A2792}" dt="2024-02-01T06:09:46.809" v="644"/>
        <pc:sldMkLst>
          <pc:docMk/>
          <pc:sldMk cId="3702824840" sldId="451"/>
        </pc:sldMkLst>
        <pc:spChg chg="mod">
          <ac:chgData name="Venkatramaiah Kurela" userId="a436d282-7216-42a7-a312-68a89a428108" providerId="ADAL" clId="{EAA9D95B-B64D-4BC5-8731-D8724E6A2792}" dt="2024-02-01T06:09:46.809" v="644"/>
          <ac:spMkLst>
            <pc:docMk/>
            <pc:sldMk cId="3702824840" sldId="451"/>
            <ac:spMk id="5" creationId="{00000000-0000-0000-0000-000000000000}"/>
          </ac:spMkLst>
        </pc:spChg>
        <pc:spChg chg="add del">
          <ac:chgData name="Venkatramaiah Kurela" userId="a436d282-7216-42a7-a312-68a89a428108" providerId="ADAL" clId="{EAA9D95B-B64D-4BC5-8731-D8724E6A2792}" dt="2024-02-01T06:09:46.809" v="644"/>
          <ac:spMkLst>
            <pc:docMk/>
            <pc:sldMk cId="3702824840" sldId="451"/>
            <ac:spMk id="1033" creationId="{E0E174D7-A74C-4845-B4E2-D161F9C68F73}"/>
          </ac:spMkLst>
        </pc:spChg>
        <pc:spChg chg="add del">
          <ac:chgData name="Venkatramaiah Kurela" userId="a436d282-7216-42a7-a312-68a89a428108" providerId="ADAL" clId="{EAA9D95B-B64D-4BC5-8731-D8724E6A2792}" dt="2024-02-01T06:09:46.809" v="644"/>
          <ac:spMkLst>
            <pc:docMk/>
            <pc:sldMk cId="3702824840" sldId="451"/>
            <ac:spMk id="1034" creationId="{512F2985-810C-4ABC-9993-5D7821EE76B6}"/>
          </ac:spMkLst>
        </pc:spChg>
        <pc:picChg chg="add del">
          <ac:chgData name="Venkatramaiah Kurela" userId="a436d282-7216-42a7-a312-68a89a428108" providerId="ADAL" clId="{EAA9D95B-B64D-4BC5-8731-D8724E6A2792}" dt="2024-02-01T06:09:46.809" v="644"/>
          <ac:picMkLst>
            <pc:docMk/>
            <pc:sldMk cId="3702824840" sldId="451"/>
            <ac:picMk id="1032" creationId="{5C819037-A607-4A7B-ADF1-B04516199C89}"/>
          </ac:picMkLst>
        </pc:picChg>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AC508D-804D-4BCD-AF27-C2981EC404E1}" type="doc">
      <dgm:prSet loTypeId="urn:microsoft.com/office/officeart/2005/8/layout/default" loCatId="list" qsTypeId="urn:microsoft.com/office/officeart/2005/8/quickstyle/simple2" qsCatId="simple" csTypeId="urn:microsoft.com/office/officeart/2005/8/colors/accent1_1" csCatId="accent1" phldr="1"/>
      <dgm:spPr/>
      <dgm:t>
        <a:bodyPr/>
        <a:lstStyle/>
        <a:p>
          <a:endParaRPr lang="en-IN"/>
        </a:p>
      </dgm:t>
    </dgm:pt>
    <dgm:pt modelId="{7A38B3D3-57B4-4975-BBFF-B888139E60F9}">
      <dgm:prSet phldrT="[Text]"/>
      <dgm:spPr/>
      <dgm:t>
        <a:bodyPr/>
        <a:lstStyle/>
        <a:p>
          <a:r>
            <a:rPr lang="en-US" dirty="0"/>
            <a:t>Azure Load Balancer</a:t>
          </a:r>
          <a:endParaRPr lang="en-IN" dirty="0"/>
        </a:p>
      </dgm:t>
    </dgm:pt>
    <dgm:pt modelId="{C5C21D83-C631-440F-90B5-23BD84D2FDD9}" type="parTrans" cxnId="{8499A32A-DE4B-4F9E-86E8-D6BA21C5A55C}">
      <dgm:prSet/>
      <dgm:spPr/>
      <dgm:t>
        <a:bodyPr/>
        <a:lstStyle/>
        <a:p>
          <a:endParaRPr lang="en-IN"/>
        </a:p>
      </dgm:t>
    </dgm:pt>
    <dgm:pt modelId="{FFE20B82-1929-4172-AF2E-DCAE0CBC2285}" type="sibTrans" cxnId="{8499A32A-DE4B-4F9E-86E8-D6BA21C5A55C}">
      <dgm:prSet/>
      <dgm:spPr/>
      <dgm:t>
        <a:bodyPr/>
        <a:lstStyle/>
        <a:p>
          <a:endParaRPr lang="en-IN"/>
        </a:p>
      </dgm:t>
    </dgm:pt>
    <dgm:pt modelId="{051B0096-228F-42CC-A27F-037D97B8FC4D}">
      <dgm:prSet phldrT="[Text]"/>
      <dgm:spPr/>
      <dgm:t>
        <a:bodyPr/>
        <a:lstStyle/>
        <a:p>
          <a:r>
            <a:rPr lang="en-US" dirty="0"/>
            <a:t>Azure Application Gateway</a:t>
          </a:r>
          <a:endParaRPr lang="en-IN" dirty="0"/>
        </a:p>
      </dgm:t>
    </dgm:pt>
    <dgm:pt modelId="{43FCDAE0-4066-4932-9361-6F586AEC164B}" type="parTrans" cxnId="{D2B413D7-E4F6-43EF-ADB2-4247C928E1E9}">
      <dgm:prSet/>
      <dgm:spPr/>
      <dgm:t>
        <a:bodyPr/>
        <a:lstStyle/>
        <a:p>
          <a:endParaRPr lang="en-IN"/>
        </a:p>
      </dgm:t>
    </dgm:pt>
    <dgm:pt modelId="{E4F90E3D-DADA-4049-8C06-0243945EC3D4}" type="sibTrans" cxnId="{D2B413D7-E4F6-43EF-ADB2-4247C928E1E9}">
      <dgm:prSet/>
      <dgm:spPr/>
      <dgm:t>
        <a:bodyPr/>
        <a:lstStyle/>
        <a:p>
          <a:endParaRPr lang="en-IN"/>
        </a:p>
      </dgm:t>
    </dgm:pt>
    <dgm:pt modelId="{326E496A-60DE-4385-A6A5-BC5A7E2C855D}">
      <dgm:prSet phldrT="[Text]"/>
      <dgm:spPr/>
      <dgm:t>
        <a:bodyPr/>
        <a:lstStyle/>
        <a:p>
          <a:r>
            <a:rPr lang="en-US" dirty="0"/>
            <a:t>Azure Traffic Manager</a:t>
          </a:r>
          <a:endParaRPr lang="en-IN" dirty="0"/>
        </a:p>
      </dgm:t>
    </dgm:pt>
    <dgm:pt modelId="{7F9F921B-0D11-40F2-A35A-B643B402DD9A}" type="parTrans" cxnId="{1A47EFC3-10BD-42CE-932A-4288F8BDC5CD}">
      <dgm:prSet/>
      <dgm:spPr/>
      <dgm:t>
        <a:bodyPr/>
        <a:lstStyle/>
        <a:p>
          <a:endParaRPr lang="en-IN"/>
        </a:p>
      </dgm:t>
    </dgm:pt>
    <dgm:pt modelId="{7625ACDF-3612-4763-A421-60ACA6DD7B30}" type="sibTrans" cxnId="{1A47EFC3-10BD-42CE-932A-4288F8BDC5CD}">
      <dgm:prSet/>
      <dgm:spPr/>
      <dgm:t>
        <a:bodyPr/>
        <a:lstStyle/>
        <a:p>
          <a:endParaRPr lang="en-IN"/>
        </a:p>
      </dgm:t>
    </dgm:pt>
    <dgm:pt modelId="{FBE78124-A479-441D-9332-7306E5B1226D}">
      <dgm:prSet phldrT="[Text]"/>
      <dgm:spPr>
        <a:solidFill>
          <a:schemeClr val="accent1">
            <a:lumMod val="40000"/>
            <a:lumOff val="60000"/>
          </a:schemeClr>
        </a:solidFill>
      </dgm:spPr>
      <dgm:t>
        <a:bodyPr/>
        <a:lstStyle/>
        <a:p>
          <a:r>
            <a:rPr lang="en-US" dirty="0"/>
            <a:t>AWS Network Load Balancer</a:t>
          </a:r>
          <a:endParaRPr lang="en-IN" dirty="0"/>
        </a:p>
      </dgm:t>
    </dgm:pt>
    <dgm:pt modelId="{8724D4C4-693A-4067-8A80-AD7FB9485099}" type="parTrans" cxnId="{82E575E2-25A0-4869-83AA-857F5170A983}">
      <dgm:prSet/>
      <dgm:spPr/>
      <dgm:t>
        <a:bodyPr/>
        <a:lstStyle/>
        <a:p>
          <a:endParaRPr lang="en-IN"/>
        </a:p>
      </dgm:t>
    </dgm:pt>
    <dgm:pt modelId="{94C32183-908D-4B58-B60E-E7D37178405E}" type="sibTrans" cxnId="{82E575E2-25A0-4869-83AA-857F5170A983}">
      <dgm:prSet/>
      <dgm:spPr/>
      <dgm:t>
        <a:bodyPr/>
        <a:lstStyle/>
        <a:p>
          <a:endParaRPr lang="en-IN"/>
        </a:p>
      </dgm:t>
    </dgm:pt>
    <dgm:pt modelId="{15C10EF7-5987-45AB-BB4A-9A89EF9FB806}">
      <dgm:prSet phldrT="[Text]"/>
      <dgm:spPr>
        <a:solidFill>
          <a:schemeClr val="accent1">
            <a:lumMod val="40000"/>
            <a:lumOff val="60000"/>
          </a:schemeClr>
        </a:solidFill>
      </dgm:spPr>
      <dgm:t>
        <a:bodyPr/>
        <a:lstStyle/>
        <a:p>
          <a:r>
            <a:rPr lang="en-US" dirty="0"/>
            <a:t>AWS Application Load Balancer</a:t>
          </a:r>
          <a:endParaRPr lang="en-IN" dirty="0"/>
        </a:p>
      </dgm:t>
    </dgm:pt>
    <dgm:pt modelId="{D1096E69-4C5A-48EB-ADD6-2FB44D596032}" type="parTrans" cxnId="{C8504AB5-A0E9-41CB-846C-582D99294547}">
      <dgm:prSet/>
      <dgm:spPr/>
      <dgm:t>
        <a:bodyPr/>
        <a:lstStyle/>
        <a:p>
          <a:endParaRPr lang="en-IN"/>
        </a:p>
      </dgm:t>
    </dgm:pt>
    <dgm:pt modelId="{56BF6290-08DE-40F4-8F3D-A65A04B0BE8B}" type="sibTrans" cxnId="{C8504AB5-A0E9-41CB-846C-582D99294547}">
      <dgm:prSet/>
      <dgm:spPr/>
      <dgm:t>
        <a:bodyPr/>
        <a:lstStyle/>
        <a:p>
          <a:endParaRPr lang="en-IN"/>
        </a:p>
      </dgm:t>
    </dgm:pt>
    <dgm:pt modelId="{6AB0B5A7-4A2B-4547-92FD-7C73A4A79EE2}">
      <dgm:prSet phldrT="[Text]"/>
      <dgm:spPr>
        <a:solidFill>
          <a:schemeClr val="accent1">
            <a:lumMod val="40000"/>
            <a:lumOff val="60000"/>
          </a:schemeClr>
        </a:solidFill>
      </dgm:spPr>
      <dgm:t>
        <a:bodyPr/>
        <a:lstStyle/>
        <a:p>
          <a:r>
            <a:rPr lang="en-US" dirty="0"/>
            <a:t>AWS Route 53</a:t>
          </a:r>
          <a:endParaRPr lang="en-IN" dirty="0"/>
        </a:p>
      </dgm:t>
    </dgm:pt>
    <dgm:pt modelId="{C64CA310-7B8C-41E8-9443-A5887A4EF363}" type="parTrans" cxnId="{E1690E86-8C58-42D8-85F6-8272FA3C2192}">
      <dgm:prSet/>
      <dgm:spPr/>
      <dgm:t>
        <a:bodyPr/>
        <a:lstStyle/>
        <a:p>
          <a:endParaRPr lang="en-IN"/>
        </a:p>
      </dgm:t>
    </dgm:pt>
    <dgm:pt modelId="{FAB8CB17-A381-4ACB-BE4E-641DDF536482}" type="sibTrans" cxnId="{E1690E86-8C58-42D8-85F6-8272FA3C2192}">
      <dgm:prSet/>
      <dgm:spPr/>
      <dgm:t>
        <a:bodyPr/>
        <a:lstStyle/>
        <a:p>
          <a:endParaRPr lang="en-IN"/>
        </a:p>
      </dgm:t>
    </dgm:pt>
    <dgm:pt modelId="{F02EE296-A28F-4112-887E-C07646FD08DA}">
      <dgm:prSet phldrT="[Text]"/>
      <dgm:spPr>
        <a:solidFill>
          <a:schemeClr val="accent4">
            <a:lumMod val="40000"/>
            <a:lumOff val="60000"/>
          </a:schemeClr>
        </a:solidFill>
      </dgm:spPr>
      <dgm:t>
        <a:bodyPr/>
        <a:lstStyle/>
        <a:p>
          <a:r>
            <a:rPr lang="en-US" dirty="0"/>
            <a:t>Google Network Load Balancer</a:t>
          </a:r>
          <a:endParaRPr lang="en-IN" dirty="0"/>
        </a:p>
      </dgm:t>
    </dgm:pt>
    <dgm:pt modelId="{B308FE87-524B-4C5D-8827-DFB083B22A67}" type="parTrans" cxnId="{B450B19C-33E3-4E82-A9FE-82DCBA54AB7B}">
      <dgm:prSet/>
      <dgm:spPr/>
      <dgm:t>
        <a:bodyPr/>
        <a:lstStyle/>
        <a:p>
          <a:endParaRPr lang="en-IN"/>
        </a:p>
      </dgm:t>
    </dgm:pt>
    <dgm:pt modelId="{53F54E1F-9620-474C-9217-AA6C03167ED0}" type="sibTrans" cxnId="{B450B19C-33E3-4E82-A9FE-82DCBA54AB7B}">
      <dgm:prSet/>
      <dgm:spPr/>
      <dgm:t>
        <a:bodyPr/>
        <a:lstStyle/>
        <a:p>
          <a:endParaRPr lang="en-IN"/>
        </a:p>
      </dgm:t>
    </dgm:pt>
    <dgm:pt modelId="{90495D91-CF81-4028-A941-E141B5D12B76}">
      <dgm:prSet phldrT="[Text]"/>
      <dgm:spPr>
        <a:solidFill>
          <a:schemeClr val="accent4">
            <a:lumMod val="40000"/>
            <a:lumOff val="60000"/>
          </a:schemeClr>
        </a:solidFill>
      </dgm:spPr>
      <dgm:t>
        <a:bodyPr/>
        <a:lstStyle/>
        <a:p>
          <a:r>
            <a:rPr lang="en-US" dirty="0"/>
            <a:t>Google Application Load Balancer</a:t>
          </a:r>
          <a:endParaRPr lang="en-IN" dirty="0"/>
        </a:p>
      </dgm:t>
    </dgm:pt>
    <dgm:pt modelId="{9E7A185C-65F5-439E-B16C-010D066484E7}" type="parTrans" cxnId="{4A19C68F-7D30-43C7-A85E-1F6B63FCE0A4}">
      <dgm:prSet/>
      <dgm:spPr/>
      <dgm:t>
        <a:bodyPr/>
        <a:lstStyle/>
        <a:p>
          <a:endParaRPr lang="en-IN"/>
        </a:p>
      </dgm:t>
    </dgm:pt>
    <dgm:pt modelId="{999373FD-15E4-4E13-B8BD-EF6E6E48D9B6}" type="sibTrans" cxnId="{4A19C68F-7D30-43C7-A85E-1F6B63FCE0A4}">
      <dgm:prSet/>
      <dgm:spPr/>
      <dgm:t>
        <a:bodyPr/>
        <a:lstStyle/>
        <a:p>
          <a:endParaRPr lang="en-IN"/>
        </a:p>
      </dgm:t>
    </dgm:pt>
    <dgm:pt modelId="{2F105BAA-C92B-494F-9F71-C9A60BA4A11C}">
      <dgm:prSet phldrT="[Text]"/>
      <dgm:spPr>
        <a:solidFill>
          <a:schemeClr val="accent4">
            <a:lumMod val="40000"/>
            <a:lumOff val="60000"/>
          </a:schemeClr>
        </a:solidFill>
      </dgm:spPr>
      <dgm:t>
        <a:bodyPr/>
        <a:lstStyle/>
        <a:p>
          <a:r>
            <a:rPr lang="en-US" dirty="0"/>
            <a:t>Google Cloud DNS</a:t>
          </a:r>
          <a:endParaRPr lang="en-IN" dirty="0"/>
        </a:p>
      </dgm:t>
    </dgm:pt>
    <dgm:pt modelId="{47591AFD-C3EC-44A3-B213-517FE6158CA7}" type="parTrans" cxnId="{05A6306F-6850-40F3-BD74-7C17874FC1D1}">
      <dgm:prSet/>
      <dgm:spPr/>
      <dgm:t>
        <a:bodyPr/>
        <a:lstStyle/>
        <a:p>
          <a:endParaRPr lang="en-IN"/>
        </a:p>
      </dgm:t>
    </dgm:pt>
    <dgm:pt modelId="{A381736F-AC4D-4461-8FE9-154ED09ADDEE}" type="sibTrans" cxnId="{05A6306F-6850-40F3-BD74-7C17874FC1D1}">
      <dgm:prSet/>
      <dgm:spPr/>
      <dgm:t>
        <a:bodyPr/>
        <a:lstStyle/>
        <a:p>
          <a:endParaRPr lang="en-IN"/>
        </a:p>
      </dgm:t>
    </dgm:pt>
    <dgm:pt modelId="{D5192E7D-158A-401F-94D0-7073DBD2D761}" type="pres">
      <dgm:prSet presAssocID="{7FAC508D-804D-4BCD-AF27-C2981EC404E1}" presName="diagram" presStyleCnt="0">
        <dgm:presLayoutVars>
          <dgm:dir/>
          <dgm:resizeHandles val="exact"/>
        </dgm:presLayoutVars>
      </dgm:prSet>
      <dgm:spPr/>
    </dgm:pt>
    <dgm:pt modelId="{BF6C171C-D2C5-44E2-9B30-5A828CB6DACC}" type="pres">
      <dgm:prSet presAssocID="{7A38B3D3-57B4-4975-BBFF-B888139E60F9}" presName="node" presStyleLbl="node1" presStyleIdx="0" presStyleCnt="9">
        <dgm:presLayoutVars>
          <dgm:bulletEnabled val="1"/>
        </dgm:presLayoutVars>
      </dgm:prSet>
      <dgm:spPr/>
    </dgm:pt>
    <dgm:pt modelId="{27D0371C-2548-4619-A8CF-9B89FAF5D280}" type="pres">
      <dgm:prSet presAssocID="{FFE20B82-1929-4172-AF2E-DCAE0CBC2285}" presName="sibTrans" presStyleCnt="0"/>
      <dgm:spPr/>
    </dgm:pt>
    <dgm:pt modelId="{7F7C6575-8FA1-4719-8692-973122C5714C}" type="pres">
      <dgm:prSet presAssocID="{051B0096-228F-42CC-A27F-037D97B8FC4D}" presName="node" presStyleLbl="node1" presStyleIdx="1" presStyleCnt="9">
        <dgm:presLayoutVars>
          <dgm:bulletEnabled val="1"/>
        </dgm:presLayoutVars>
      </dgm:prSet>
      <dgm:spPr/>
    </dgm:pt>
    <dgm:pt modelId="{5C0A98DE-B504-492B-92E3-1EE998096103}" type="pres">
      <dgm:prSet presAssocID="{E4F90E3D-DADA-4049-8C06-0243945EC3D4}" presName="sibTrans" presStyleCnt="0"/>
      <dgm:spPr/>
    </dgm:pt>
    <dgm:pt modelId="{97A1122B-0DC6-4A1F-852B-BF762B3937DA}" type="pres">
      <dgm:prSet presAssocID="{326E496A-60DE-4385-A6A5-BC5A7E2C855D}" presName="node" presStyleLbl="node1" presStyleIdx="2" presStyleCnt="9">
        <dgm:presLayoutVars>
          <dgm:bulletEnabled val="1"/>
        </dgm:presLayoutVars>
      </dgm:prSet>
      <dgm:spPr/>
    </dgm:pt>
    <dgm:pt modelId="{EAB94DFC-FBC5-4DC4-A15B-7BE81C571051}" type="pres">
      <dgm:prSet presAssocID="{7625ACDF-3612-4763-A421-60ACA6DD7B30}" presName="sibTrans" presStyleCnt="0"/>
      <dgm:spPr/>
    </dgm:pt>
    <dgm:pt modelId="{C64CE470-360D-416E-BCBA-8791C66EEDF7}" type="pres">
      <dgm:prSet presAssocID="{FBE78124-A479-441D-9332-7306E5B1226D}" presName="node" presStyleLbl="node1" presStyleIdx="3" presStyleCnt="9">
        <dgm:presLayoutVars>
          <dgm:bulletEnabled val="1"/>
        </dgm:presLayoutVars>
      </dgm:prSet>
      <dgm:spPr/>
    </dgm:pt>
    <dgm:pt modelId="{EE1A7660-304F-4C54-B51C-5634469B408E}" type="pres">
      <dgm:prSet presAssocID="{94C32183-908D-4B58-B60E-E7D37178405E}" presName="sibTrans" presStyleCnt="0"/>
      <dgm:spPr/>
    </dgm:pt>
    <dgm:pt modelId="{4A2B0283-8E8B-4C45-BBA3-DF3847356410}" type="pres">
      <dgm:prSet presAssocID="{15C10EF7-5987-45AB-BB4A-9A89EF9FB806}" presName="node" presStyleLbl="node1" presStyleIdx="4" presStyleCnt="9">
        <dgm:presLayoutVars>
          <dgm:bulletEnabled val="1"/>
        </dgm:presLayoutVars>
      </dgm:prSet>
      <dgm:spPr/>
    </dgm:pt>
    <dgm:pt modelId="{3C39EE34-BBE4-4979-B520-2FF96F86A391}" type="pres">
      <dgm:prSet presAssocID="{56BF6290-08DE-40F4-8F3D-A65A04B0BE8B}" presName="sibTrans" presStyleCnt="0"/>
      <dgm:spPr/>
    </dgm:pt>
    <dgm:pt modelId="{5E409CED-3AD8-4B49-8163-43AC1E579C18}" type="pres">
      <dgm:prSet presAssocID="{6AB0B5A7-4A2B-4547-92FD-7C73A4A79EE2}" presName="node" presStyleLbl="node1" presStyleIdx="5" presStyleCnt="9">
        <dgm:presLayoutVars>
          <dgm:bulletEnabled val="1"/>
        </dgm:presLayoutVars>
      </dgm:prSet>
      <dgm:spPr/>
    </dgm:pt>
    <dgm:pt modelId="{F7874AFB-D364-4AC9-8292-15A2E77D555F}" type="pres">
      <dgm:prSet presAssocID="{FAB8CB17-A381-4ACB-BE4E-641DDF536482}" presName="sibTrans" presStyleCnt="0"/>
      <dgm:spPr/>
    </dgm:pt>
    <dgm:pt modelId="{BF4644A7-A2DD-4EF1-AE56-DF26BB8718B9}" type="pres">
      <dgm:prSet presAssocID="{F02EE296-A28F-4112-887E-C07646FD08DA}" presName="node" presStyleLbl="node1" presStyleIdx="6" presStyleCnt="9">
        <dgm:presLayoutVars>
          <dgm:bulletEnabled val="1"/>
        </dgm:presLayoutVars>
      </dgm:prSet>
      <dgm:spPr/>
    </dgm:pt>
    <dgm:pt modelId="{EB513CFE-A562-4409-9518-125DC8360C28}" type="pres">
      <dgm:prSet presAssocID="{53F54E1F-9620-474C-9217-AA6C03167ED0}" presName="sibTrans" presStyleCnt="0"/>
      <dgm:spPr/>
    </dgm:pt>
    <dgm:pt modelId="{A60FE1CC-C148-4536-8F4F-595894F4663C}" type="pres">
      <dgm:prSet presAssocID="{90495D91-CF81-4028-A941-E141B5D12B76}" presName="node" presStyleLbl="node1" presStyleIdx="7" presStyleCnt="9">
        <dgm:presLayoutVars>
          <dgm:bulletEnabled val="1"/>
        </dgm:presLayoutVars>
      </dgm:prSet>
      <dgm:spPr/>
    </dgm:pt>
    <dgm:pt modelId="{EC161673-B06A-407D-86E9-13C448B25DFE}" type="pres">
      <dgm:prSet presAssocID="{999373FD-15E4-4E13-B8BD-EF6E6E48D9B6}" presName="sibTrans" presStyleCnt="0"/>
      <dgm:spPr/>
    </dgm:pt>
    <dgm:pt modelId="{79811131-3431-435B-85DC-368F485E014A}" type="pres">
      <dgm:prSet presAssocID="{2F105BAA-C92B-494F-9F71-C9A60BA4A11C}" presName="node" presStyleLbl="node1" presStyleIdx="8" presStyleCnt="9">
        <dgm:presLayoutVars>
          <dgm:bulletEnabled val="1"/>
        </dgm:presLayoutVars>
      </dgm:prSet>
      <dgm:spPr/>
    </dgm:pt>
  </dgm:ptLst>
  <dgm:cxnLst>
    <dgm:cxn modelId="{32890C04-9F64-4409-8258-FAC28943BCB3}" type="presOf" srcId="{2F105BAA-C92B-494F-9F71-C9A60BA4A11C}" destId="{79811131-3431-435B-85DC-368F485E014A}" srcOrd="0" destOrd="0" presId="urn:microsoft.com/office/officeart/2005/8/layout/default"/>
    <dgm:cxn modelId="{B1D2BA16-398D-417B-A6AA-765E89B5A905}" type="presOf" srcId="{90495D91-CF81-4028-A941-E141B5D12B76}" destId="{A60FE1CC-C148-4536-8F4F-595894F4663C}" srcOrd="0" destOrd="0" presId="urn:microsoft.com/office/officeart/2005/8/layout/default"/>
    <dgm:cxn modelId="{8499A32A-DE4B-4F9E-86E8-D6BA21C5A55C}" srcId="{7FAC508D-804D-4BCD-AF27-C2981EC404E1}" destId="{7A38B3D3-57B4-4975-BBFF-B888139E60F9}" srcOrd="0" destOrd="0" parTransId="{C5C21D83-C631-440F-90B5-23BD84D2FDD9}" sibTransId="{FFE20B82-1929-4172-AF2E-DCAE0CBC2285}"/>
    <dgm:cxn modelId="{69696D3C-7E8D-4744-9E1A-DFC14C7EE381}" type="presOf" srcId="{7FAC508D-804D-4BCD-AF27-C2981EC404E1}" destId="{D5192E7D-158A-401F-94D0-7073DBD2D761}" srcOrd="0" destOrd="0" presId="urn:microsoft.com/office/officeart/2005/8/layout/default"/>
    <dgm:cxn modelId="{3E87723F-41AB-493B-8ACB-FF2A6EBDCB37}" type="presOf" srcId="{6AB0B5A7-4A2B-4547-92FD-7C73A4A79EE2}" destId="{5E409CED-3AD8-4B49-8163-43AC1E579C18}" srcOrd="0" destOrd="0" presId="urn:microsoft.com/office/officeart/2005/8/layout/default"/>
    <dgm:cxn modelId="{8B17974A-FC80-4F77-949E-2CB075296FC9}" type="presOf" srcId="{15C10EF7-5987-45AB-BB4A-9A89EF9FB806}" destId="{4A2B0283-8E8B-4C45-BBA3-DF3847356410}" srcOrd="0" destOrd="0" presId="urn:microsoft.com/office/officeart/2005/8/layout/default"/>
    <dgm:cxn modelId="{05A6306F-6850-40F3-BD74-7C17874FC1D1}" srcId="{7FAC508D-804D-4BCD-AF27-C2981EC404E1}" destId="{2F105BAA-C92B-494F-9F71-C9A60BA4A11C}" srcOrd="8" destOrd="0" parTransId="{47591AFD-C3EC-44A3-B213-517FE6158CA7}" sibTransId="{A381736F-AC4D-4461-8FE9-154ED09ADDEE}"/>
    <dgm:cxn modelId="{E1690E86-8C58-42D8-85F6-8272FA3C2192}" srcId="{7FAC508D-804D-4BCD-AF27-C2981EC404E1}" destId="{6AB0B5A7-4A2B-4547-92FD-7C73A4A79EE2}" srcOrd="5" destOrd="0" parTransId="{C64CA310-7B8C-41E8-9443-A5887A4EF363}" sibTransId="{FAB8CB17-A381-4ACB-BE4E-641DDF536482}"/>
    <dgm:cxn modelId="{7DFEA88F-E892-4E52-BC22-F0543D97C48D}" type="presOf" srcId="{F02EE296-A28F-4112-887E-C07646FD08DA}" destId="{BF4644A7-A2DD-4EF1-AE56-DF26BB8718B9}" srcOrd="0" destOrd="0" presId="urn:microsoft.com/office/officeart/2005/8/layout/default"/>
    <dgm:cxn modelId="{4A19C68F-7D30-43C7-A85E-1F6B63FCE0A4}" srcId="{7FAC508D-804D-4BCD-AF27-C2981EC404E1}" destId="{90495D91-CF81-4028-A941-E141B5D12B76}" srcOrd="7" destOrd="0" parTransId="{9E7A185C-65F5-439E-B16C-010D066484E7}" sibTransId="{999373FD-15E4-4E13-B8BD-EF6E6E48D9B6}"/>
    <dgm:cxn modelId="{B450B19C-33E3-4E82-A9FE-82DCBA54AB7B}" srcId="{7FAC508D-804D-4BCD-AF27-C2981EC404E1}" destId="{F02EE296-A28F-4112-887E-C07646FD08DA}" srcOrd="6" destOrd="0" parTransId="{B308FE87-524B-4C5D-8827-DFB083B22A67}" sibTransId="{53F54E1F-9620-474C-9217-AA6C03167ED0}"/>
    <dgm:cxn modelId="{D11F4FAE-199D-4D22-9D2A-510FF52BBB52}" type="presOf" srcId="{051B0096-228F-42CC-A27F-037D97B8FC4D}" destId="{7F7C6575-8FA1-4719-8692-973122C5714C}" srcOrd="0" destOrd="0" presId="urn:microsoft.com/office/officeart/2005/8/layout/default"/>
    <dgm:cxn modelId="{5E088CB1-3085-46E1-88AC-3ED721D37E09}" type="presOf" srcId="{326E496A-60DE-4385-A6A5-BC5A7E2C855D}" destId="{97A1122B-0DC6-4A1F-852B-BF762B3937DA}" srcOrd="0" destOrd="0" presId="urn:microsoft.com/office/officeart/2005/8/layout/default"/>
    <dgm:cxn modelId="{C8504AB5-A0E9-41CB-846C-582D99294547}" srcId="{7FAC508D-804D-4BCD-AF27-C2981EC404E1}" destId="{15C10EF7-5987-45AB-BB4A-9A89EF9FB806}" srcOrd="4" destOrd="0" parTransId="{D1096E69-4C5A-48EB-ADD6-2FB44D596032}" sibTransId="{56BF6290-08DE-40F4-8F3D-A65A04B0BE8B}"/>
    <dgm:cxn modelId="{1A47EFC3-10BD-42CE-932A-4288F8BDC5CD}" srcId="{7FAC508D-804D-4BCD-AF27-C2981EC404E1}" destId="{326E496A-60DE-4385-A6A5-BC5A7E2C855D}" srcOrd="2" destOrd="0" parTransId="{7F9F921B-0D11-40F2-A35A-B643B402DD9A}" sibTransId="{7625ACDF-3612-4763-A421-60ACA6DD7B30}"/>
    <dgm:cxn modelId="{D2B413D7-E4F6-43EF-ADB2-4247C928E1E9}" srcId="{7FAC508D-804D-4BCD-AF27-C2981EC404E1}" destId="{051B0096-228F-42CC-A27F-037D97B8FC4D}" srcOrd="1" destOrd="0" parTransId="{43FCDAE0-4066-4932-9361-6F586AEC164B}" sibTransId="{E4F90E3D-DADA-4049-8C06-0243945EC3D4}"/>
    <dgm:cxn modelId="{A05C1DDB-7C5D-498A-9666-DF5DAB23EDF8}" type="presOf" srcId="{7A38B3D3-57B4-4975-BBFF-B888139E60F9}" destId="{BF6C171C-D2C5-44E2-9B30-5A828CB6DACC}" srcOrd="0" destOrd="0" presId="urn:microsoft.com/office/officeart/2005/8/layout/default"/>
    <dgm:cxn modelId="{82E575E2-25A0-4869-83AA-857F5170A983}" srcId="{7FAC508D-804D-4BCD-AF27-C2981EC404E1}" destId="{FBE78124-A479-441D-9332-7306E5B1226D}" srcOrd="3" destOrd="0" parTransId="{8724D4C4-693A-4067-8A80-AD7FB9485099}" sibTransId="{94C32183-908D-4B58-B60E-E7D37178405E}"/>
    <dgm:cxn modelId="{498FA6EC-3BDA-48A9-B1EE-9B568C4CFFE9}" type="presOf" srcId="{FBE78124-A479-441D-9332-7306E5B1226D}" destId="{C64CE470-360D-416E-BCBA-8791C66EEDF7}" srcOrd="0" destOrd="0" presId="urn:microsoft.com/office/officeart/2005/8/layout/default"/>
    <dgm:cxn modelId="{7DFA73E0-4306-4447-9DB4-6529767B78C7}" type="presParOf" srcId="{D5192E7D-158A-401F-94D0-7073DBD2D761}" destId="{BF6C171C-D2C5-44E2-9B30-5A828CB6DACC}" srcOrd="0" destOrd="0" presId="urn:microsoft.com/office/officeart/2005/8/layout/default"/>
    <dgm:cxn modelId="{00FA45ED-D988-4E33-889B-5495CC11C87E}" type="presParOf" srcId="{D5192E7D-158A-401F-94D0-7073DBD2D761}" destId="{27D0371C-2548-4619-A8CF-9B89FAF5D280}" srcOrd="1" destOrd="0" presId="urn:microsoft.com/office/officeart/2005/8/layout/default"/>
    <dgm:cxn modelId="{3BE6368C-AD02-4E2C-B202-37473F4B31DE}" type="presParOf" srcId="{D5192E7D-158A-401F-94D0-7073DBD2D761}" destId="{7F7C6575-8FA1-4719-8692-973122C5714C}" srcOrd="2" destOrd="0" presId="urn:microsoft.com/office/officeart/2005/8/layout/default"/>
    <dgm:cxn modelId="{5757E4B6-8FE3-4B31-B3F2-AE6D378EDE1D}" type="presParOf" srcId="{D5192E7D-158A-401F-94D0-7073DBD2D761}" destId="{5C0A98DE-B504-492B-92E3-1EE998096103}" srcOrd="3" destOrd="0" presId="urn:microsoft.com/office/officeart/2005/8/layout/default"/>
    <dgm:cxn modelId="{D216D38E-F7A9-458F-8416-030300889240}" type="presParOf" srcId="{D5192E7D-158A-401F-94D0-7073DBD2D761}" destId="{97A1122B-0DC6-4A1F-852B-BF762B3937DA}" srcOrd="4" destOrd="0" presId="urn:microsoft.com/office/officeart/2005/8/layout/default"/>
    <dgm:cxn modelId="{28260C35-E296-4088-9DB5-4191E98CEEE7}" type="presParOf" srcId="{D5192E7D-158A-401F-94D0-7073DBD2D761}" destId="{EAB94DFC-FBC5-4DC4-A15B-7BE81C571051}" srcOrd="5" destOrd="0" presId="urn:microsoft.com/office/officeart/2005/8/layout/default"/>
    <dgm:cxn modelId="{BAA45834-6093-4DE1-8E29-2E40E592C3E2}" type="presParOf" srcId="{D5192E7D-158A-401F-94D0-7073DBD2D761}" destId="{C64CE470-360D-416E-BCBA-8791C66EEDF7}" srcOrd="6" destOrd="0" presId="urn:microsoft.com/office/officeart/2005/8/layout/default"/>
    <dgm:cxn modelId="{71D78C98-C421-42AE-AB42-4C0C692A014F}" type="presParOf" srcId="{D5192E7D-158A-401F-94D0-7073DBD2D761}" destId="{EE1A7660-304F-4C54-B51C-5634469B408E}" srcOrd="7" destOrd="0" presId="urn:microsoft.com/office/officeart/2005/8/layout/default"/>
    <dgm:cxn modelId="{3E948766-77D5-4665-AE0B-127EC641FBA5}" type="presParOf" srcId="{D5192E7D-158A-401F-94D0-7073DBD2D761}" destId="{4A2B0283-8E8B-4C45-BBA3-DF3847356410}" srcOrd="8" destOrd="0" presId="urn:microsoft.com/office/officeart/2005/8/layout/default"/>
    <dgm:cxn modelId="{BA283330-08A9-4DEA-897E-5419D4DA07F2}" type="presParOf" srcId="{D5192E7D-158A-401F-94D0-7073DBD2D761}" destId="{3C39EE34-BBE4-4979-B520-2FF96F86A391}" srcOrd="9" destOrd="0" presId="urn:microsoft.com/office/officeart/2005/8/layout/default"/>
    <dgm:cxn modelId="{342951F0-E8CC-47B5-BF61-C90F21B20C9D}" type="presParOf" srcId="{D5192E7D-158A-401F-94D0-7073DBD2D761}" destId="{5E409CED-3AD8-4B49-8163-43AC1E579C18}" srcOrd="10" destOrd="0" presId="urn:microsoft.com/office/officeart/2005/8/layout/default"/>
    <dgm:cxn modelId="{AE53D105-E6C7-497D-ADC0-836D3992E061}" type="presParOf" srcId="{D5192E7D-158A-401F-94D0-7073DBD2D761}" destId="{F7874AFB-D364-4AC9-8292-15A2E77D555F}" srcOrd="11" destOrd="0" presId="urn:microsoft.com/office/officeart/2005/8/layout/default"/>
    <dgm:cxn modelId="{EC71E70C-3D82-47A5-B435-1144FFC08E71}" type="presParOf" srcId="{D5192E7D-158A-401F-94D0-7073DBD2D761}" destId="{BF4644A7-A2DD-4EF1-AE56-DF26BB8718B9}" srcOrd="12" destOrd="0" presId="urn:microsoft.com/office/officeart/2005/8/layout/default"/>
    <dgm:cxn modelId="{13D3CC83-99F0-4659-8FB1-AB5A2BFF0578}" type="presParOf" srcId="{D5192E7D-158A-401F-94D0-7073DBD2D761}" destId="{EB513CFE-A562-4409-9518-125DC8360C28}" srcOrd="13" destOrd="0" presId="urn:microsoft.com/office/officeart/2005/8/layout/default"/>
    <dgm:cxn modelId="{216DC175-1244-430D-BDA3-972D9267C9E5}" type="presParOf" srcId="{D5192E7D-158A-401F-94D0-7073DBD2D761}" destId="{A60FE1CC-C148-4536-8F4F-595894F4663C}" srcOrd="14" destOrd="0" presId="urn:microsoft.com/office/officeart/2005/8/layout/default"/>
    <dgm:cxn modelId="{E22339D6-232A-4F27-9A68-D26E9C1BCB3E}" type="presParOf" srcId="{D5192E7D-158A-401F-94D0-7073DBD2D761}" destId="{EC161673-B06A-407D-86E9-13C448B25DFE}" srcOrd="15" destOrd="0" presId="urn:microsoft.com/office/officeart/2005/8/layout/default"/>
    <dgm:cxn modelId="{2AA314F5-8985-4971-B8C6-00775953B674}" type="presParOf" srcId="{D5192E7D-158A-401F-94D0-7073DBD2D761}" destId="{79811131-3431-435B-85DC-368F485E014A}"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6389CF-2ADD-417B-802B-13B8286167CE}"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en-IN"/>
        </a:p>
      </dgm:t>
    </dgm:pt>
    <dgm:pt modelId="{D2433ECA-0A13-48D7-8EF0-7403D62C858B}">
      <dgm:prSet phldrT="[Text]"/>
      <dgm:spPr/>
      <dgm:t>
        <a:bodyPr/>
        <a:lstStyle/>
        <a:p>
          <a:r>
            <a:rPr lang="en-US" dirty="0"/>
            <a:t>Layer 4</a:t>
          </a:r>
          <a:endParaRPr lang="en-IN" dirty="0"/>
        </a:p>
      </dgm:t>
    </dgm:pt>
    <dgm:pt modelId="{6E7E340F-A847-4173-A7B6-55246597ACCC}" type="parTrans" cxnId="{B59D178D-F172-46B4-9793-639DF71925FB}">
      <dgm:prSet/>
      <dgm:spPr/>
      <dgm:t>
        <a:bodyPr/>
        <a:lstStyle/>
        <a:p>
          <a:endParaRPr lang="en-IN"/>
        </a:p>
      </dgm:t>
    </dgm:pt>
    <dgm:pt modelId="{642DE442-FEC9-45F9-B06C-2AEBCC91DAAD}" type="sibTrans" cxnId="{B59D178D-F172-46B4-9793-639DF71925FB}">
      <dgm:prSet/>
      <dgm:spPr/>
      <dgm:t>
        <a:bodyPr/>
        <a:lstStyle/>
        <a:p>
          <a:endParaRPr lang="en-IN"/>
        </a:p>
      </dgm:t>
    </dgm:pt>
    <dgm:pt modelId="{F891C3FB-9404-4174-80FB-4AF216C54A22}">
      <dgm:prSet phldrT="[Text]"/>
      <dgm:spPr/>
      <dgm:t>
        <a:bodyPr/>
        <a:lstStyle/>
        <a:p>
          <a:r>
            <a:rPr lang="en-US" dirty="0"/>
            <a:t>Layer 7</a:t>
          </a:r>
          <a:endParaRPr lang="en-IN" dirty="0"/>
        </a:p>
      </dgm:t>
    </dgm:pt>
    <dgm:pt modelId="{98D6EF68-D579-4733-8DD8-2DD0E234F6F8}" type="parTrans" cxnId="{9E113AEC-0CE3-4F7E-955B-1F7FED23FBB2}">
      <dgm:prSet/>
      <dgm:spPr/>
      <dgm:t>
        <a:bodyPr/>
        <a:lstStyle/>
        <a:p>
          <a:endParaRPr lang="en-IN"/>
        </a:p>
      </dgm:t>
    </dgm:pt>
    <dgm:pt modelId="{1BD6126F-5534-4A3B-81BA-F40757647E0B}" type="sibTrans" cxnId="{9E113AEC-0CE3-4F7E-955B-1F7FED23FBB2}">
      <dgm:prSet/>
      <dgm:spPr/>
      <dgm:t>
        <a:bodyPr/>
        <a:lstStyle/>
        <a:p>
          <a:endParaRPr lang="en-IN"/>
        </a:p>
      </dgm:t>
    </dgm:pt>
    <dgm:pt modelId="{FEC3BB10-8303-4C92-8E28-2A6A66C41416}">
      <dgm:prSet phldrT="[Text]"/>
      <dgm:spPr/>
      <dgm:t>
        <a:bodyPr/>
        <a:lstStyle/>
        <a:p>
          <a:r>
            <a:rPr lang="en-US" dirty="0"/>
            <a:t>DNS Level</a:t>
          </a:r>
          <a:endParaRPr lang="en-IN" dirty="0"/>
        </a:p>
      </dgm:t>
    </dgm:pt>
    <dgm:pt modelId="{73FE7A3B-CE12-4C20-9EA2-08B5F8F2D399}" type="parTrans" cxnId="{5DEBD225-6D59-4B05-8F78-1FD552AE757F}">
      <dgm:prSet/>
      <dgm:spPr/>
      <dgm:t>
        <a:bodyPr/>
        <a:lstStyle/>
        <a:p>
          <a:endParaRPr lang="en-IN"/>
        </a:p>
      </dgm:t>
    </dgm:pt>
    <dgm:pt modelId="{408A04D1-0621-4D14-93AE-07ADD0A6ACE4}" type="sibTrans" cxnId="{5DEBD225-6D59-4B05-8F78-1FD552AE757F}">
      <dgm:prSet/>
      <dgm:spPr/>
      <dgm:t>
        <a:bodyPr/>
        <a:lstStyle/>
        <a:p>
          <a:endParaRPr lang="en-IN"/>
        </a:p>
      </dgm:t>
    </dgm:pt>
    <dgm:pt modelId="{1C8A06DE-D365-451E-89D9-77C4E7B25BA3}" type="pres">
      <dgm:prSet presAssocID="{DB6389CF-2ADD-417B-802B-13B8286167CE}" presName="diagram" presStyleCnt="0">
        <dgm:presLayoutVars>
          <dgm:dir/>
          <dgm:resizeHandles val="exact"/>
        </dgm:presLayoutVars>
      </dgm:prSet>
      <dgm:spPr/>
    </dgm:pt>
    <dgm:pt modelId="{DC085755-12F5-4178-816F-A6783827DD11}" type="pres">
      <dgm:prSet presAssocID="{D2433ECA-0A13-48D7-8EF0-7403D62C858B}" presName="node" presStyleLbl="node1" presStyleIdx="0" presStyleCnt="3">
        <dgm:presLayoutVars>
          <dgm:bulletEnabled val="1"/>
        </dgm:presLayoutVars>
      </dgm:prSet>
      <dgm:spPr/>
    </dgm:pt>
    <dgm:pt modelId="{A65F192C-9A0A-46EC-AEE8-E748747EC7BB}" type="pres">
      <dgm:prSet presAssocID="{642DE442-FEC9-45F9-B06C-2AEBCC91DAAD}" presName="sibTrans" presStyleCnt="0"/>
      <dgm:spPr/>
    </dgm:pt>
    <dgm:pt modelId="{C00B9137-CD36-4C66-953A-76C27898BBE7}" type="pres">
      <dgm:prSet presAssocID="{F891C3FB-9404-4174-80FB-4AF216C54A22}" presName="node" presStyleLbl="node1" presStyleIdx="1" presStyleCnt="3">
        <dgm:presLayoutVars>
          <dgm:bulletEnabled val="1"/>
        </dgm:presLayoutVars>
      </dgm:prSet>
      <dgm:spPr/>
    </dgm:pt>
    <dgm:pt modelId="{404B60D5-7245-4753-B4E6-8BBD0939974C}" type="pres">
      <dgm:prSet presAssocID="{1BD6126F-5534-4A3B-81BA-F40757647E0B}" presName="sibTrans" presStyleCnt="0"/>
      <dgm:spPr/>
    </dgm:pt>
    <dgm:pt modelId="{03504A39-D154-47E3-A069-ADA0C1E5881F}" type="pres">
      <dgm:prSet presAssocID="{FEC3BB10-8303-4C92-8E28-2A6A66C41416}" presName="node" presStyleLbl="node1" presStyleIdx="2" presStyleCnt="3">
        <dgm:presLayoutVars>
          <dgm:bulletEnabled val="1"/>
        </dgm:presLayoutVars>
      </dgm:prSet>
      <dgm:spPr/>
    </dgm:pt>
  </dgm:ptLst>
  <dgm:cxnLst>
    <dgm:cxn modelId="{5DEBD225-6D59-4B05-8F78-1FD552AE757F}" srcId="{DB6389CF-2ADD-417B-802B-13B8286167CE}" destId="{FEC3BB10-8303-4C92-8E28-2A6A66C41416}" srcOrd="2" destOrd="0" parTransId="{73FE7A3B-CE12-4C20-9EA2-08B5F8F2D399}" sibTransId="{408A04D1-0621-4D14-93AE-07ADD0A6ACE4}"/>
    <dgm:cxn modelId="{F580305C-07BD-4B56-8354-28163E96672D}" type="presOf" srcId="{D2433ECA-0A13-48D7-8EF0-7403D62C858B}" destId="{DC085755-12F5-4178-816F-A6783827DD11}" srcOrd="0" destOrd="0" presId="urn:microsoft.com/office/officeart/2005/8/layout/default"/>
    <dgm:cxn modelId="{619F8262-4561-4CB9-AEB5-DF40927336B2}" type="presOf" srcId="{DB6389CF-2ADD-417B-802B-13B8286167CE}" destId="{1C8A06DE-D365-451E-89D9-77C4E7B25BA3}" srcOrd="0" destOrd="0" presId="urn:microsoft.com/office/officeart/2005/8/layout/default"/>
    <dgm:cxn modelId="{E6E39D67-83EE-402C-A152-2CC3C5E8A8C0}" type="presOf" srcId="{F891C3FB-9404-4174-80FB-4AF216C54A22}" destId="{C00B9137-CD36-4C66-953A-76C27898BBE7}" srcOrd="0" destOrd="0" presId="urn:microsoft.com/office/officeart/2005/8/layout/default"/>
    <dgm:cxn modelId="{B25C5C82-3428-4641-9578-C85475491B7A}" type="presOf" srcId="{FEC3BB10-8303-4C92-8E28-2A6A66C41416}" destId="{03504A39-D154-47E3-A069-ADA0C1E5881F}" srcOrd="0" destOrd="0" presId="urn:microsoft.com/office/officeart/2005/8/layout/default"/>
    <dgm:cxn modelId="{B59D178D-F172-46B4-9793-639DF71925FB}" srcId="{DB6389CF-2ADD-417B-802B-13B8286167CE}" destId="{D2433ECA-0A13-48D7-8EF0-7403D62C858B}" srcOrd="0" destOrd="0" parTransId="{6E7E340F-A847-4173-A7B6-55246597ACCC}" sibTransId="{642DE442-FEC9-45F9-B06C-2AEBCC91DAAD}"/>
    <dgm:cxn modelId="{9E113AEC-0CE3-4F7E-955B-1F7FED23FBB2}" srcId="{DB6389CF-2ADD-417B-802B-13B8286167CE}" destId="{F891C3FB-9404-4174-80FB-4AF216C54A22}" srcOrd="1" destOrd="0" parTransId="{98D6EF68-D579-4733-8DD8-2DD0E234F6F8}" sibTransId="{1BD6126F-5534-4A3B-81BA-F40757647E0B}"/>
    <dgm:cxn modelId="{10DD9E4D-7566-4ED5-A4C1-3E6BB523800B}" type="presParOf" srcId="{1C8A06DE-D365-451E-89D9-77C4E7B25BA3}" destId="{DC085755-12F5-4178-816F-A6783827DD11}" srcOrd="0" destOrd="0" presId="urn:microsoft.com/office/officeart/2005/8/layout/default"/>
    <dgm:cxn modelId="{ACA78AF2-CCC5-46FE-B1B2-50D3853E6532}" type="presParOf" srcId="{1C8A06DE-D365-451E-89D9-77C4E7B25BA3}" destId="{A65F192C-9A0A-46EC-AEE8-E748747EC7BB}" srcOrd="1" destOrd="0" presId="urn:microsoft.com/office/officeart/2005/8/layout/default"/>
    <dgm:cxn modelId="{88D51DFB-8967-4C10-BF05-812EAC451B51}" type="presParOf" srcId="{1C8A06DE-D365-451E-89D9-77C4E7B25BA3}" destId="{C00B9137-CD36-4C66-953A-76C27898BBE7}" srcOrd="2" destOrd="0" presId="urn:microsoft.com/office/officeart/2005/8/layout/default"/>
    <dgm:cxn modelId="{D8585705-FACA-43E4-82E6-0915B666BD55}" type="presParOf" srcId="{1C8A06DE-D365-451E-89D9-77C4E7B25BA3}" destId="{404B60D5-7245-4753-B4E6-8BBD0939974C}" srcOrd="3" destOrd="0" presId="urn:microsoft.com/office/officeart/2005/8/layout/default"/>
    <dgm:cxn modelId="{D7B40E56-4DE1-4179-BC63-170E9BBF3468}" type="presParOf" srcId="{1C8A06DE-D365-451E-89D9-77C4E7B25BA3}" destId="{03504A39-D154-47E3-A069-ADA0C1E5881F}"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959A41-4683-4366-A5CA-E93D67C146AA}"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N"/>
        </a:p>
      </dgm:t>
    </dgm:pt>
    <dgm:pt modelId="{0DC27821-9900-450C-A55D-6211A95F9BDF}">
      <dgm:prSet phldrT="[Text]"/>
      <dgm:spPr/>
      <dgm:t>
        <a:bodyPr/>
        <a:lstStyle/>
        <a:p>
          <a:r>
            <a:rPr lang="en-US" b="1" dirty="0"/>
            <a:t>Azure Load Balancer</a:t>
          </a:r>
          <a:endParaRPr lang="en-IN" b="1" dirty="0"/>
        </a:p>
      </dgm:t>
    </dgm:pt>
    <dgm:pt modelId="{D674A669-C8E7-48A4-A630-DEC6481D3A47}" type="parTrans" cxnId="{C60E90C3-5AA6-4DCB-B355-957D75542323}">
      <dgm:prSet/>
      <dgm:spPr/>
      <dgm:t>
        <a:bodyPr/>
        <a:lstStyle/>
        <a:p>
          <a:endParaRPr lang="en-IN" b="1"/>
        </a:p>
      </dgm:t>
    </dgm:pt>
    <dgm:pt modelId="{02B311EC-0FF4-4ED0-A04E-2DF0E62C953C}" type="sibTrans" cxnId="{C60E90C3-5AA6-4DCB-B355-957D75542323}">
      <dgm:prSet/>
      <dgm:spPr/>
      <dgm:t>
        <a:bodyPr/>
        <a:lstStyle/>
        <a:p>
          <a:endParaRPr lang="en-IN" b="1"/>
        </a:p>
      </dgm:t>
    </dgm:pt>
    <dgm:pt modelId="{D2119FD0-6018-49B7-A9C3-4C01F3FFE963}">
      <dgm:prSet phldrT="[Text]"/>
      <dgm:spPr/>
      <dgm:t>
        <a:bodyPr/>
        <a:lstStyle/>
        <a:p>
          <a:r>
            <a:rPr lang="en-US" b="1" dirty="0"/>
            <a:t>Azure Application Gateway</a:t>
          </a:r>
          <a:endParaRPr lang="en-IN" b="1" dirty="0"/>
        </a:p>
      </dgm:t>
    </dgm:pt>
    <dgm:pt modelId="{2CC867A1-59B9-44DF-8AF3-2CBA2B617BBB}" type="sibTrans" cxnId="{EB7481D6-C1E7-4757-9163-9797B9CB1BF8}">
      <dgm:prSet/>
      <dgm:spPr/>
      <dgm:t>
        <a:bodyPr/>
        <a:lstStyle/>
        <a:p>
          <a:endParaRPr lang="en-IN" b="1"/>
        </a:p>
      </dgm:t>
    </dgm:pt>
    <dgm:pt modelId="{87A20AF5-3944-40E2-8F6F-B9FA6E9FBA55}" type="parTrans" cxnId="{EB7481D6-C1E7-4757-9163-9797B9CB1BF8}">
      <dgm:prSet/>
      <dgm:spPr/>
      <dgm:t>
        <a:bodyPr/>
        <a:lstStyle/>
        <a:p>
          <a:endParaRPr lang="en-IN" b="1"/>
        </a:p>
      </dgm:t>
    </dgm:pt>
    <dgm:pt modelId="{2EB19E06-8EE9-446A-9EEE-8BC144F793A4}">
      <dgm:prSet phldrT="[Text]"/>
      <dgm:spPr/>
      <dgm:t>
        <a:bodyPr/>
        <a:lstStyle/>
        <a:p>
          <a:r>
            <a:rPr lang="en-US" b="1" dirty="0"/>
            <a:t>Azure Traffic Manager</a:t>
          </a:r>
          <a:endParaRPr lang="en-IN" b="1" dirty="0"/>
        </a:p>
      </dgm:t>
    </dgm:pt>
    <dgm:pt modelId="{D8BA87D2-8779-4CD5-9DFA-3780CA3F5271}" type="sibTrans" cxnId="{BC4C5086-2EBA-472C-9759-669744677756}">
      <dgm:prSet/>
      <dgm:spPr/>
      <dgm:t>
        <a:bodyPr/>
        <a:lstStyle/>
        <a:p>
          <a:endParaRPr lang="en-IN" b="1"/>
        </a:p>
      </dgm:t>
    </dgm:pt>
    <dgm:pt modelId="{08CBA569-57DD-4F1E-9268-E56CA0B3B1D4}" type="parTrans" cxnId="{BC4C5086-2EBA-472C-9759-669744677756}">
      <dgm:prSet/>
      <dgm:spPr/>
      <dgm:t>
        <a:bodyPr/>
        <a:lstStyle/>
        <a:p>
          <a:endParaRPr lang="en-IN" b="1"/>
        </a:p>
      </dgm:t>
    </dgm:pt>
    <dgm:pt modelId="{72555C47-976F-4EB0-8C1E-164FD32918D6}">
      <dgm:prSet phldrT="[Text]"/>
      <dgm:spPr/>
      <dgm:t>
        <a:bodyPr/>
        <a:lstStyle/>
        <a:p>
          <a:r>
            <a:rPr lang="en-US" b="1" dirty="0"/>
            <a:t>Azure Front Door</a:t>
          </a:r>
          <a:endParaRPr lang="en-IN" b="1" dirty="0"/>
        </a:p>
      </dgm:t>
    </dgm:pt>
    <dgm:pt modelId="{46B8FC0D-DDC0-4176-8992-4330182825FD}" type="sibTrans" cxnId="{A1FD0CCD-26E6-4463-A020-D9C12D23AD77}">
      <dgm:prSet/>
      <dgm:spPr/>
      <dgm:t>
        <a:bodyPr/>
        <a:lstStyle/>
        <a:p>
          <a:endParaRPr lang="en-IN" b="1"/>
        </a:p>
      </dgm:t>
    </dgm:pt>
    <dgm:pt modelId="{D99A12E4-9B4B-49C4-ACE4-5DEFA1723FB7}" type="parTrans" cxnId="{A1FD0CCD-26E6-4463-A020-D9C12D23AD77}">
      <dgm:prSet/>
      <dgm:spPr/>
      <dgm:t>
        <a:bodyPr/>
        <a:lstStyle/>
        <a:p>
          <a:endParaRPr lang="en-IN" b="1"/>
        </a:p>
      </dgm:t>
    </dgm:pt>
    <dgm:pt modelId="{70F6402D-5683-4FDB-B7BC-0DBE064F5106}" type="pres">
      <dgm:prSet presAssocID="{FA959A41-4683-4366-A5CA-E93D67C146AA}" presName="Name0" presStyleCnt="0">
        <dgm:presLayoutVars>
          <dgm:dir/>
          <dgm:resizeHandles val="exact"/>
        </dgm:presLayoutVars>
      </dgm:prSet>
      <dgm:spPr/>
    </dgm:pt>
    <dgm:pt modelId="{F935FFEC-6A10-406B-824B-D2DEBABABA28}" type="pres">
      <dgm:prSet presAssocID="{0DC27821-9900-450C-A55D-6211A95F9BDF}" presName="compNode" presStyleCnt="0"/>
      <dgm:spPr/>
    </dgm:pt>
    <dgm:pt modelId="{25566DBF-6661-4131-A24E-CE0976A16FDD}" type="pres">
      <dgm:prSet presAssocID="{0DC27821-9900-450C-A55D-6211A95F9BDF}" presName="pict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t="-23000" b="-23000"/>
          </a:stretch>
        </a:blipFill>
      </dgm:spPr>
    </dgm:pt>
    <dgm:pt modelId="{765964F2-E6D7-46A5-BC35-FBCF818F0BF9}" type="pres">
      <dgm:prSet presAssocID="{0DC27821-9900-450C-A55D-6211A95F9BDF}" presName="textRect" presStyleLbl="revTx" presStyleIdx="0" presStyleCnt="4">
        <dgm:presLayoutVars>
          <dgm:bulletEnabled val="1"/>
        </dgm:presLayoutVars>
      </dgm:prSet>
      <dgm:spPr/>
    </dgm:pt>
    <dgm:pt modelId="{9204DC8E-E570-47C3-A97B-13D95E1AEB12}" type="pres">
      <dgm:prSet presAssocID="{02B311EC-0FF4-4ED0-A04E-2DF0E62C953C}" presName="sibTrans" presStyleLbl="sibTrans2D1" presStyleIdx="0" presStyleCnt="0"/>
      <dgm:spPr/>
    </dgm:pt>
    <dgm:pt modelId="{0D400C94-26FB-4072-BD91-1ACEBCEEA343}" type="pres">
      <dgm:prSet presAssocID="{D2119FD0-6018-49B7-A9C3-4C01F3FFE963}" presName="compNode" presStyleCnt="0"/>
      <dgm:spPr/>
    </dgm:pt>
    <dgm:pt modelId="{EB8B1447-0576-4808-979A-1F6F44769CAB}" type="pres">
      <dgm:prSet presAssocID="{D2119FD0-6018-49B7-A9C3-4C01F3FFE963}" presName="pict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t="-23000" b="-23000"/>
          </a:stretch>
        </a:blipFill>
      </dgm:spPr>
    </dgm:pt>
    <dgm:pt modelId="{9691F8B2-3817-4709-A62F-3B601C0EB906}" type="pres">
      <dgm:prSet presAssocID="{D2119FD0-6018-49B7-A9C3-4C01F3FFE963}" presName="textRect" presStyleLbl="revTx" presStyleIdx="1" presStyleCnt="4">
        <dgm:presLayoutVars>
          <dgm:bulletEnabled val="1"/>
        </dgm:presLayoutVars>
      </dgm:prSet>
      <dgm:spPr/>
    </dgm:pt>
    <dgm:pt modelId="{ADCF9908-2D69-4E42-AF3A-6934804FCB8B}" type="pres">
      <dgm:prSet presAssocID="{2CC867A1-59B9-44DF-8AF3-2CBA2B617BBB}" presName="sibTrans" presStyleLbl="sibTrans2D1" presStyleIdx="0" presStyleCnt="0"/>
      <dgm:spPr/>
    </dgm:pt>
    <dgm:pt modelId="{DA16A7BA-C272-4D74-BB4C-BE0870F1C2A5}" type="pres">
      <dgm:prSet presAssocID="{2EB19E06-8EE9-446A-9EEE-8BC144F793A4}" presName="compNode" presStyleCnt="0"/>
      <dgm:spPr/>
    </dgm:pt>
    <dgm:pt modelId="{CC5D6DB2-863C-4E6E-8AF5-D1B7F26DE9E4}" type="pres">
      <dgm:prSet presAssocID="{2EB19E06-8EE9-446A-9EEE-8BC144F793A4}" presName="pict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t="-23000" b="-23000"/>
          </a:stretch>
        </a:blipFill>
      </dgm:spPr>
    </dgm:pt>
    <dgm:pt modelId="{EE1898BB-0CC3-4E2F-A691-DECD808840DF}" type="pres">
      <dgm:prSet presAssocID="{2EB19E06-8EE9-446A-9EEE-8BC144F793A4}" presName="textRect" presStyleLbl="revTx" presStyleIdx="2" presStyleCnt="4">
        <dgm:presLayoutVars>
          <dgm:bulletEnabled val="1"/>
        </dgm:presLayoutVars>
      </dgm:prSet>
      <dgm:spPr/>
    </dgm:pt>
    <dgm:pt modelId="{AFE4A2B9-3B2B-4367-A408-8ABCD893C281}" type="pres">
      <dgm:prSet presAssocID="{D8BA87D2-8779-4CD5-9DFA-3780CA3F5271}" presName="sibTrans" presStyleLbl="sibTrans2D1" presStyleIdx="0" presStyleCnt="0"/>
      <dgm:spPr/>
    </dgm:pt>
    <dgm:pt modelId="{B4CEF1DD-B2A5-4BCB-8640-E2E09DFD34C6}" type="pres">
      <dgm:prSet presAssocID="{72555C47-976F-4EB0-8C1E-164FD32918D6}" presName="compNode" presStyleCnt="0"/>
      <dgm:spPr/>
    </dgm:pt>
    <dgm:pt modelId="{93D48E94-A4DA-4805-B9A9-274E69B1069D}" type="pres">
      <dgm:prSet presAssocID="{72555C47-976F-4EB0-8C1E-164FD32918D6}" presName="pict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t="-23000" b="-23000"/>
          </a:stretch>
        </a:blipFill>
      </dgm:spPr>
    </dgm:pt>
    <dgm:pt modelId="{2B84C909-4EAC-49AB-AE9A-891EE8921086}" type="pres">
      <dgm:prSet presAssocID="{72555C47-976F-4EB0-8C1E-164FD32918D6}" presName="textRect" presStyleLbl="revTx" presStyleIdx="3" presStyleCnt="4">
        <dgm:presLayoutVars>
          <dgm:bulletEnabled val="1"/>
        </dgm:presLayoutVars>
      </dgm:prSet>
      <dgm:spPr/>
    </dgm:pt>
  </dgm:ptLst>
  <dgm:cxnLst>
    <dgm:cxn modelId="{8992A90A-6CC4-4F05-9CE9-CA519274C474}" type="presOf" srcId="{2EB19E06-8EE9-446A-9EEE-8BC144F793A4}" destId="{EE1898BB-0CC3-4E2F-A691-DECD808840DF}" srcOrd="0" destOrd="0" presId="urn:microsoft.com/office/officeart/2005/8/layout/pList1"/>
    <dgm:cxn modelId="{8CBF131E-2FF0-42ED-A1EA-0DE82B4154B7}" type="presOf" srcId="{2CC867A1-59B9-44DF-8AF3-2CBA2B617BBB}" destId="{ADCF9908-2D69-4E42-AF3A-6934804FCB8B}" srcOrd="0" destOrd="0" presId="urn:microsoft.com/office/officeart/2005/8/layout/pList1"/>
    <dgm:cxn modelId="{05829C2D-1784-4D58-8FF2-6E953FBA2F55}" type="presOf" srcId="{72555C47-976F-4EB0-8C1E-164FD32918D6}" destId="{2B84C909-4EAC-49AB-AE9A-891EE8921086}" srcOrd="0" destOrd="0" presId="urn:microsoft.com/office/officeart/2005/8/layout/pList1"/>
    <dgm:cxn modelId="{C6E00E4F-2C8B-4933-9049-67AD8088335D}" type="presOf" srcId="{02B311EC-0FF4-4ED0-A04E-2DF0E62C953C}" destId="{9204DC8E-E570-47C3-A97B-13D95E1AEB12}" srcOrd="0" destOrd="0" presId="urn:microsoft.com/office/officeart/2005/8/layout/pList1"/>
    <dgm:cxn modelId="{BC4C5086-2EBA-472C-9759-669744677756}" srcId="{FA959A41-4683-4366-A5CA-E93D67C146AA}" destId="{2EB19E06-8EE9-446A-9EEE-8BC144F793A4}" srcOrd="2" destOrd="0" parTransId="{08CBA569-57DD-4F1E-9268-E56CA0B3B1D4}" sibTransId="{D8BA87D2-8779-4CD5-9DFA-3780CA3F5271}"/>
    <dgm:cxn modelId="{E1778389-66B2-41A8-83D5-2A87D400602C}" type="presOf" srcId="{0DC27821-9900-450C-A55D-6211A95F9BDF}" destId="{765964F2-E6D7-46A5-BC35-FBCF818F0BF9}" srcOrd="0" destOrd="0" presId="urn:microsoft.com/office/officeart/2005/8/layout/pList1"/>
    <dgm:cxn modelId="{EA5730AF-5DB6-4FF2-93DA-C02544B4A816}" type="presOf" srcId="{D2119FD0-6018-49B7-A9C3-4C01F3FFE963}" destId="{9691F8B2-3817-4709-A62F-3B601C0EB906}" srcOrd="0" destOrd="0" presId="urn:microsoft.com/office/officeart/2005/8/layout/pList1"/>
    <dgm:cxn modelId="{14DDCAAF-6235-42C5-950F-CE2A043362F0}" type="presOf" srcId="{FA959A41-4683-4366-A5CA-E93D67C146AA}" destId="{70F6402D-5683-4FDB-B7BC-0DBE064F5106}" srcOrd="0" destOrd="0" presId="urn:microsoft.com/office/officeart/2005/8/layout/pList1"/>
    <dgm:cxn modelId="{C60E90C3-5AA6-4DCB-B355-957D75542323}" srcId="{FA959A41-4683-4366-A5CA-E93D67C146AA}" destId="{0DC27821-9900-450C-A55D-6211A95F9BDF}" srcOrd="0" destOrd="0" parTransId="{D674A669-C8E7-48A4-A630-DEC6481D3A47}" sibTransId="{02B311EC-0FF4-4ED0-A04E-2DF0E62C953C}"/>
    <dgm:cxn modelId="{A1FD0CCD-26E6-4463-A020-D9C12D23AD77}" srcId="{FA959A41-4683-4366-A5CA-E93D67C146AA}" destId="{72555C47-976F-4EB0-8C1E-164FD32918D6}" srcOrd="3" destOrd="0" parTransId="{D99A12E4-9B4B-49C4-ACE4-5DEFA1723FB7}" sibTransId="{46B8FC0D-DDC0-4176-8992-4330182825FD}"/>
    <dgm:cxn modelId="{EB7481D6-C1E7-4757-9163-9797B9CB1BF8}" srcId="{FA959A41-4683-4366-A5CA-E93D67C146AA}" destId="{D2119FD0-6018-49B7-A9C3-4C01F3FFE963}" srcOrd="1" destOrd="0" parTransId="{87A20AF5-3944-40E2-8F6F-B9FA6E9FBA55}" sibTransId="{2CC867A1-59B9-44DF-8AF3-2CBA2B617BBB}"/>
    <dgm:cxn modelId="{49D8DFE6-8F56-45B1-A772-92B2132B01A3}" type="presOf" srcId="{D8BA87D2-8779-4CD5-9DFA-3780CA3F5271}" destId="{AFE4A2B9-3B2B-4367-A408-8ABCD893C281}" srcOrd="0" destOrd="0" presId="urn:microsoft.com/office/officeart/2005/8/layout/pList1"/>
    <dgm:cxn modelId="{B7341295-DC74-4EFA-B3B2-24923C407906}" type="presParOf" srcId="{70F6402D-5683-4FDB-B7BC-0DBE064F5106}" destId="{F935FFEC-6A10-406B-824B-D2DEBABABA28}" srcOrd="0" destOrd="0" presId="urn:microsoft.com/office/officeart/2005/8/layout/pList1"/>
    <dgm:cxn modelId="{BE6FDD1D-41B9-447D-B1A2-729EF4B3EFF4}" type="presParOf" srcId="{F935FFEC-6A10-406B-824B-D2DEBABABA28}" destId="{25566DBF-6661-4131-A24E-CE0976A16FDD}" srcOrd="0" destOrd="0" presId="urn:microsoft.com/office/officeart/2005/8/layout/pList1"/>
    <dgm:cxn modelId="{3A9DA989-6F14-4444-9475-B7AA16C81EDC}" type="presParOf" srcId="{F935FFEC-6A10-406B-824B-D2DEBABABA28}" destId="{765964F2-E6D7-46A5-BC35-FBCF818F0BF9}" srcOrd="1" destOrd="0" presId="urn:microsoft.com/office/officeart/2005/8/layout/pList1"/>
    <dgm:cxn modelId="{950339FF-0DCA-4D79-9A8F-D26322CCAEBB}" type="presParOf" srcId="{70F6402D-5683-4FDB-B7BC-0DBE064F5106}" destId="{9204DC8E-E570-47C3-A97B-13D95E1AEB12}" srcOrd="1" destOrd="0" presId="urn:microsoft.com/office/officeart/2005/8/layout/pList1"/>
    <dgm:cxn modelId="{9260F6A9-0B63-4F9D-A063-0C7C4B4F9B07}" type="presParOf" srcId="{70F6402D-5683-4FDB-B7BC-0DBE064F5106}" destId="{0D400C94-26FB-4072-BD91-1ACEBCEEA343}" srcOrd="2" destOrd="0" presId="urn:microsoft.com/office/officeart/2005/8/layout/pList1"/>
    <dgm:cxn modelId="{6526B856-6023-4206-8386-496E4C8B5E65}" type="presParOf" srcId="{0D400C94-26FB-4072-BD91-1ACEBCEEA343}" destId="{EB8B1447-0576-4808-979A-1F6F44769CAB}" srcOrd="0" destOrd="0" presId="urn:microsoft.com/office/officeart/2005/8/layout/pList1"/>
    <dgm:cxn modelId="{041FCC34-4CE1-4A46-8E94-F2CB01AD24A5}" type="presParOf" srcId="{0D400C94-26FB-4072-BD91-1ACEBCEEA343}" destId="{9691F8B2-3817-4709-A62F-3B601C0EB906}" srcOrd="1" destOrd="0" presId="urn:microsoft.com/office/officeart/2005/8/layout/pList1"/>
    <dgm:cxn modelId="{C4155150-CB98-4169-93FC-72691DBE6448}" type="presParOf" srcId="{70F6402D-5683-4FDB-B7BC-0DBE064F5106}" destId="{ADCF9908-2D69-4E42-AF3A-6934804FCB8B}" srcOrd="3" destOrd="0" presId="urn:microsoft.com/office/officeart/2005/8/layout/pList1"/>
    <dgm:cxn modelId="{095DAC5F-569E-48AD-BC34-4151B85BC51B}" type="presParOf" srcId="{70F6402D-5683-4FDB-B7BC-0DBE064F5106}" destId="{DA16A7BA-C272-4D74-BB4C-BE0870F1C2A5}" srcOrd="4" destOrd="0" presId="urn:microsoft.com/office/officeart/2005/8/layout/pList1"/>
    <dgm:cxn modelId="{3F62DD31-741D-4F48-8D62-FE1BAB711ACE}" type="presParOf" srcId="{DA16A7BA-C272-4D74-BB4C-BE0870F1C2A5}" destId="{CC5D6DB2-863C-4E6E-8AF5-D1B7F26DE9E4}" srcOrd="0" destOrd="0" presId="urn:microsoft.com/office/officeart/2005/8/layout/pList1"/>
    <dgm:cxn modelId="{B574B240-848F-46EC-95BE-F73A4CE0C18F}" type="presParOf" srcId="{DA16A7BA-C272-4D74-BB4C-BE0870F1C2A5}" destId="{EE1898BB-0CC3-4E2F-A691-DECD808840DF}" srcOrd="1" destOrd="0" presId="urn:microsoft.com/office/officeart/2005/8/layout/pList1"/>
    <dgm:cxn modelId="{FD1B06E9-5B04-431C-AF28-C0E9B9F73A41}" type="presParOf" srcId="{70F6402D-5683-4FDB-B7BC-0DBE064F5106}" destId="{AFE4A2B9-3B2B-4367-A408-8ABCD893C281}" srcOrd="5" destOrd="0" presId="urn:microsoft.com/office/officeart/2005/8/layout/pList1"/>
    <dgm:cxn modelId="{429D1096-8FFE-49CC-A140-B307EB7930AD}" type="presParOf" srcId="{70F6402D-5683-4FDB-B7BC-0DBE064F5106}" destId="{B4CEF1DD-B2A5-4BCB-8640-E2E09DFD34C6}" srcOrd="6" destOrd="0" presId="urn:microsoft.com/office/officeart/2005/8/layout/pList1"/>
    <dgm:cxn modelId="{C94CD796-6029-4EA7-93D3-3D295F7C35B1}" type="presParOf" srcId="{B4CEF1DD-B2A5-4BCB-8640-E2E09DFD34C6}" destId="{93D48E94-A4DA-4805-B9A9-274E69B1069D}" srcOrd="0" destOrd="0" presId="urn:microsoft.com/office/officeart/2005/8/layout/pList1"/>
    <dgm:cxn modelId="{BB1D9275-968F-4238-BFBF-D9DB582C0FC5}" type="presParOf" srcId="{B4CEF1DD-B2A5-4BCB-8640-E2E09DFD34C6}" destId="{2B84C909-4EAC-49AB-AE9A-891EE8921086}" srcOrd="1" destOrd="0" presId="urn:microsoft.com/office/officeart/2005/8/layout/p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EFD8B8-5D30-4F1F-A913-3118AFA7479F}" type="doc">
      <dgm:prSet loTypeId="urn:microsoft.com/office/officeart/2005/8/layout/default" loCatId="list" qsTypeId="urn:microsoft.com/office/officeart/2005/8/quickstyle/simple5" qsCatId="simple" csTypeId="urn:microsoft.com/office/officeart/2005/8/colors/colorful2" csCatId="colorful" phldr="1"/>
      <dgm:spPr/>
      <dgm:t>
        <a:bodyPr/>
        <a:lstStyle/>
        <a:p>
          <a:endParaRPr lang="en-IN"/>
        </a:p>
      </dgm:t>
    </dgm:pt>
    <dgm:pt modelId="{4B86A4EB-B64F-42EA-9740-F2587D655334}">
      <dgm:prSet phldrT="[Text]"/>
      <dgm:spPr/>
      <dgm:t>
        <a:bodyPr/>
        <a:lstStyle/>
        <a:p>
          <a:r>
            <a:rPr lang="en-US" b="1" dirty="0">
              <a:latin typeface="Trebuchet MS (Body)"/>
            </a:rPr>
            <a:t>Master Azure Load Balancers</a:t>
          </a:r>
          <a:endParaRPr lang="en-IN" b="1" dirty="0">
            <a:latin typeface="Trebuchet MS (Body)"/>
          </a:endParaRPr>
        </a:p>
      </dgm:t>
    </dgm:pt>
    <dgm:pt modelId="{C4B2478A-CCAA-4D53-80B7-12057FC21E68}" type="parTrans" cxnId="{303353BE-D35A-4BAE-8E28-38BAD57B7EEB}">
      <dgm:prSet/>
      <dgm:spPr/>
      <dgm:t>
        <a:bodyPr/>
        <a:lstStyle/>
        <a:p>
          <a:endParaRPr lang="en-IN">
            <a:latin typeface="Trebuchet MS (Body)"/>
          </a:endParaRPr>
        </a:p>
      </dgm:t>
    </dgm:pt>
    <dgm:pt modelId="{6FAABB0A-B7EA-4D86-8A9C-015C68215520}" type="sibTrans" cxnId="{303353BE-D35A-4BAE-8E28-38BAD57B7EEB}">
      <dgm:prSet/>
      <dgm:spPr/>
      <dgm:t>
        <a:bodyPr/>
        <a:lstStyle/>
        <a:p>
          <a:endParaRPr lang="en-IN">
            <a:latin typeface="Trebuchet MS (Body)"/>
          </a:endParaRPr>
        </a:p>
      </dgm:t>
    </dgm:pt>
    <dgm:pt modelId="{EEC25D8D-5238-4851-90DD-F03E1058CCAD}">
      <dgm:prSet phldrT="[Text]"/>
      <dgm:spPr/>
      <dgm:t>
        <a:bodyPr/>
        <a:lstStyle/>
        <a:p>
          <a:r>
            <a:rPr lang="en-IN" b="1" i="0" dirty="0">
              <a:latin typeface="Trebuchet MS (Body)"/>
            </a:rPr>
            <a:t>Designing Microsoft Azure Infrastructure Solutions</a:t>
          </a:r>
          <a:endParaRPr lang="en-IN" dirty="0">
            <a:latin typeface="Trebuchet MS (Body)"/>
          </a:endParaRPr>
        </a:p>
      </dgm:t>
    </dgm:pt>
    <dgm:pt modelId="{14BCB2AB-93D3-4D8D-9C84-6DD327383C46}" type="parTrans" cxnId="{2C014B16-B7AE-44A9-A2E4-DAAFB6A35140}">
      <dgm:prSet/>
      <dgm:spPr/>
      <dgm:t>
        <a:bodyPr/>
        <a:lstStyle/>
        <a:p>
          <a:endParaRPr lang="en-IN">
            <a:latin typeface="Trebuchet MS (Body)"/>
          </a:endParaRPr>
        </a:p>
      </dgm:t>
    </dgm:pt>
    <dgm:pt modelId="{14BC97F3-0904-4B5E-9968-EDA760018017}" type="sibTrans" cxnId="{2C014B16-B7AE-44A9-A2E4-DAAFB6A35140}">
      <dgm:prSet/>
      <dgm:spPr/>
      <dgm:t>
        <a:bodyPr/>
        <a:lstStyle/>
        <a:p>
          <a:endParaRPr lang="en-IN">
            <a:latin typeface="Trebuchet MS (Body)"/>
          </a:endParaRPr>
        </a:p>
      </dgm:t>
    </dgm:pt>
    <dgm:pt modelId="{C984963E-A74F-4BFF-B57A-6B1E917DA9B6}">
      <dgm:prSet phldrT="[Text]"/>
      <dgm:spPr/>
      <dgm:t>
        <a:bodyPr/>
        <a:lstStyle/>
        <a:p>
          <a:r>
            <a:rPr lang="en-US" b="1" i="0" dirty="0">
              <a:latin typeface="Trebuchet MS (Body)"/>
            </a:rPr>
            <a:t>Designing and Implementing Microsoft Azure Networking Solutions</a:t>
          </a:r>
          <a:endParaRPr lang="en-IN" dirty="0">
            <a:latin typeface="Trebuchet MS (Body)"/>
          </a:endParaRPr>
        </a:p>
      </dgm:t>
    </dgm:pt>
    <dgm:pt modelId="{6D406B0E-E20D-44D0-BD69-A9EE51C17922}" type="parTrans" cxnId="{065AE6AC-0D11-40CD-926A-37C12439757B}">
      <dgm:prSet/>
      <dgm:spPr/>
      <dgm:t>
        <a:bodyPr/>
        <a:lstStyle/>
        <a:p>
          <a:endParaRPr lang="en-IN">
            <a:latin typeface="Trebuchet MS (Body)"/>
          </a:endParaRPr>
        </a:p>
      </dgm:t>
    </dgm:pt>
    <dgm:pt modelId="{9768B1F1-D180-4A58-A3F4-ED2BEBF9C0A7}" type="sibTrans" cxnId="{065AE6AC-0D11-40CD-926A-37C12439757B}">
      <dgm:prSet/>
      <dgm:spPr/>
      <dgm:t>
        <a:bodyPr/>
        <a:lstStyle/>
        <a:p>
          <a:endParaRPr lang="en-IN">
            <a:latin typeface="Trebuchet MS (Body)"/>
          </a:endParaRPr>
        </a:p>
      </dgm:t>
    </dgm:pt>
    <dgm:pt modelId="{CF77FBDE-07EF-45D5-BD10-1E0DB2C605DE}" type="pres">
      <dgm:prSet presAssocID="{7DEFD8B8-5D30-4F1F-A913-3118AFA7479F}" presName="diagram" presStyleCnt="0">
        <dgm:presLayoutVars>
          <dgm:dir/>
          <dgm:resizeHandles val="exact"/>
        </dgm:presLayoutVars>
      </dgm:prSet>
      <dgm:spPr/>
    </dgm:pt>
    <dgm:pt modelId="{13AD9CB2-9FE8-46B6-94AF-1F209985957B}" type="pres">
      <dgm:prSet presAssocID="{4B86A4EB-B64F-42EA-9740-F2587D655334}" presName="node" presStyleLbl="node1" presStyleIdx="0" presStyleCnt="3">
        <dgm:presLayoutVars>
          <dgm:bulletEnabled val="1"/>
        </dgm:presLayoutVars>
      </dgm:prSet>
      <dgm:spPr/>
    </dgm:pt>
    <dgm:pt modelId="{B3FC7961-E510-4A99-B470-A17A303D1D57}" type="pres">
      <dgm:prSet presAssocID="{6FAABB0A-B7EA-4D86-8A9C-015C68215520}" presName="sibTrans" presStyleCnt="0"/>
      <dgm:spPr/>
    </dgm:pt>
    <dgm:pt modelId="{6D0B35EB-7668-434D-8FDB-E72A7D644752}" type="pres">
      <dgm:prSet presAssocID="{EEC25D8D-5238-4851-90DD-F03E1058CCAD}" presName="node" presStyleLbl="node1" presStyleIdx="1" presStyleCnt="3">
        <dgm:presLayoutVars>
          <dgm:bulletEnabled val="1"/>
        </dgm:presLayoutVars>
      </dgm:prSet>
      <dgm:spPr/>
    </dgm:pt>
    <dgm:pt modelId="{7AB052BE-398E-4424-A3DD-254780D83FF9}" type="pres">
      <dgm:prSet presAssocID="{14BC97F3-0904-4B5E-9968-EDA760018017}" presName="sibTrans" presStyleCnt="0"/>
      <dgm:spPr/>
    </dgm:pt>
    <dgm:pt modelId="{40BFD183-0352-4D6E-8062-D3FC5EAB668E}" type="pres">
      <dgm:prSet presAssocID="{C984963E-A74F-4BFF-B57A-6B1E917DA9B6}" presName="node" presStyleLbl="node1" presStyleIdx="2" presStyleCnt="3">
        <dgm:presLayoutVars>
          <dgm:bulletEnabled val="1"/>
        </dgm:presLayoutVars>
      </dgm:prSet>
      <dgm:spPr/>
    </dgm:pt>
  </dgm:ptLst>
  <dgm:cxnLst>
    <dgm:cxn modelId="{8F89F304-DD31-4D86-BFF9-5730D4D72170}" type="presOf" srcId="{7DEFD8B8-5D30-4F1F-A913-3118AFA7479F}" destId="{CF77FBDE-07EF-45D5-BD10-1E0DB2C605DE}" srcOrd="0" destOrd="0" presId="urn:microsoft.com/office/officeart/2005/8/layout/default"/>
    <dgm:cxn modelId="{2C014B16-B7AE-44A9-A2E4-DAAFB6A35140}" srcId="{7DEFD8B8-5D30-4F1F-A913-3118AFA7479F}" destId="{EEC25D8D-5238-4851-90DD-F03E1058CCAD}" srcOrd="1" destOrd="0" parTransId="{14BCB2AB-93D3-4D8D-9C84-6DD327383C46}" sibTransId="{14BC97F3-0904-4B5E-9968-EDA760018017}"/>
    <dgm:cxn modelId="{A77D337B-A0F0-48CB-80FB-98F46955EB69}" type="presOf" srcId="{EEC25D8D-5238-4851-90DD-F03E1058CCAD}" destId="{6D0B35EB-7668-434D-8FDB-E72A7D644752}" srcOrd="0" destOrd="0" presId="urn:microsoft.com/office/officeart/2005/8/layout/default"/>
    <dgm:cxn modelId="{065AE6AC-0D11-40CD-926A-37C12439757B}" srcId="{7DEFD8B8-5D30-4F1F-A913-3118AFA7479F}" destId="{C984963E-A74F-4BFF-B57A-6B1E917DA9B6}" srcOrd="2" destOrd="0" parTransId="{6D406B0E-E20D-44D0-BD69-A9EE51C17922}" sibTransId="{9768B1F1-D180-4A58-A3F4-ED2BEBF9C0A7}"/>
    <dgm:cxn modelId="{303353BE-D35A-4BAE-8E28-38BAD57B7EEB}" srcId="{7DEFD8B8-5D30-4F1F-A913-3118AFA7479F}" destId="{4B86A4EB-B64F-42EA-9740-F2587D655334}" srcOrd="0" destOrd="0" parTransId="{C4B2478A-CCAA-4D53-80B7-12057FC21E68}" sibTransId="{6FAABB0A-B7EA-4D86-8A9C-015C68215520}"/>
    <dgm:cxn modelId="{50D696C2-05B8-4F34-BBF4-023C6DD71817}" type="presOf" srcId="{4B86A4EB-B64F-42EA-9740-F2587D655334}" destId="{13AD9CB2-9FE8-46B6-94AF-1F209985957B}" srcOrd="0" destOrd="0" presId="urn:microsoft.com/office/officeart/2005/8/layout/default"/>
    <dgm:cxn modelId="{5579EEFD-9898-42B2-A60B-D8F04812ED25}" type="presOf" srcId="{C984963E-A74F-4BFF-B57A-6B1E917DA9B6}" destId="{40BFD183-0352-4D6E-8062-D3FC5EAB668E}" srcOrd="0" destOrd="0" presId="urn:microsoft.com/office/officeart/2005/8/layout/default"/>
    <dgm:cxn modelId="{A2C64A16-D608-4A95-AF30-EBFB92D13F68}" type="presParOf" srcId="{CF77FBDE-07EF-45D5-BD10-1E0DB2C605DE}" destId="{13AD9CB2-9FE8-46B6-94AF-1F209985957B}" srcOrd="0" destOrd="0" presId="urn:microsoft.com/office/officeart/2005/8/layout/default"/>
    <dgm:cxn modelId="{C8700641-78C0-48B9-B275-B800551D37B8}" type="presParOf" srcId="{CF77FBDE-07EF-45D5-BD10-1E0DB2C605DE}" destId="{B3FC7961-E510-4A99-B470-A17A303D1D57}" srcOrd="1" destOrd="0" presId="urn:microsoft.com/office/officeart/2005/8/layout/default"/>
    <dgm:cxn modelId="{7DADCE58-47F1-45AC-9064-DBAB3683BA7C}" type="presParOf" srcId="{CF77FBDE-07EF-45D5-BD10-1E0DB2C605DE}" destId="{6D0B35EB-7668-434D-8FDB-E72A7D644752}" srcOrd="2" destOrd="0" presId="urn:microsoft.com/office/officeart/2005/8/layout/default"/>
    <dgm:cxn modelId="{E1A2F3EE-C52D-4303-A759-488362CBDBC3}" type="presParOf" srcId="{CF77FBDE-07EF-45D5-BD10-1E0DB2C605DE}" destId="{7AB052BE-398E-4424-A3DD-254780D83FF9}" srcOrd="3" destOrd="0" presId="urn:microsoft.com/office/officeart/2005/8/layout/default"/>
    <dgm:cxn modelId="{44DB050D-03DC-48C4-8B94-C2AE7DA18517}" type="presParOf" srcId="{CF77FBDE-07EF-45D5-BD10-1E0DB2C605DE}" destId="{40BFD183-0352-4D6E-8062-D3FC5EAB668E}" srcOrd="4"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6C171C-D2C5-44E2-9B30-5A828CB6DACC}">
      <dsp:nvSpPr>
        <dsp:cNvPr id="0" name=""/>
        <dsp:cNvSpPr/>
      </dsp:nvSpPr>
      <dsp:spPr>
        <a:xfrm>
          <a:off x="342024" y="924"/>
          <a:ext cx="1713131" cy="1027878"/>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Azure Load Balancer</a:t>
          </a:r>
          <a:endParaRPr lang="en-IN" sz="1900" kern="1200" dirty="0"/>
        </a:p>
      </dsp:txBody>
      <dsp:txXfrm>
        <a:off x="342024" y="924"/>
        <a:ext cx="1713131" cy="1027878"/>
      </dsp:txXfrm>
    </dsp:sp>
    <dsp:sp modelId="{7F7C6575-8FA1-4719-8692-973122C5714C}">
      <dsp:nvSpPr>
        <dsp:cNvPr id="0" name=""/>
        <dsp:cNvSpPr/>
      </dsp:nvSpPr>
      <dsp:spPr>
        <a:xfrm>
          <a:off x="2226468" y="924"/>
          <a:ext cx="1713131" cy="1027878"/>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Azure Application Gateway</a:t>
          </a:r>
          <a:endParaRPr lang="en-IN" sz="1900" kern="1200" dirty="0"/>
        </a:p>
      </dsp:txBody>
      <dsp:txXfrm>
        <a:off x="2226468" y="924"/>
        <a:ext cx="1713131" cy="1027878"/>
      </dsp:txXfrm>
    </dsp:sp>
    <dsp:sp modelId="{97A1122B-0DC6-4A1F-852B-BF762B3937DA}">
      <dsp:nvSpPr>
        <dsp:cNvPr id="0" name=""/>
        <dsp:cNvSpPr/>
      </dsp:nvSpPr>
      <dsp:spPr>
        <a:xfrm>
          <a:off x="4110913" y="924"/>
          <a:ext cx="1713131" cy="1027878"/>
        </a:xfrm>
        <a:prstGeom prst="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Azure Traffic Manager</a:t>
          </a:r>
          <a:endParaRPr lang="en-IN" sz="1900" kern="1200" dirty="0"/>
        </a:p>
      </dsp:txBody>
      <dsp:txXfrm>
        <a:off x="4110913" y="924"/>
        <a:ext cx="1713131" cy="1027878"/>
      </dsp:txXfrm>
    </dsp:sp>
    <dsp:sp modelId="{C64CE470-360D-416E-BCBA-8791C66EEDF7}">
      <dsp:nvSpPr>
        <dsp:cNvPr id="0" name=""/>
        <dsp:cNvSpPr/>
      </dsp:nvSpPr>
      <dsp:spPr>
        <a:xfrm>
          <a:off x="342024" y="1200116"/>
          <a:ext cx="1713131" cy="1027878"/>
        </a:xfrm>
        <a:prstGeom prst="rect">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AWS Network Load Balancer</a:t>
          </a:r>
          <a:endParaRPr lang="en-IN" sz="1900" kern="1200" dirty="0"/>
        </a:p>
      </dsp:txBody>
      <dsp:txXfrm>
        <a:off x="342024" y="1200116"/>
        <a:ext cx="1713131" cy="1027878"/>
      </dsp:txXfrm>
    </dsp:sp>
    <dsp:sp modelId="{4A2B0283-8E8B-4C45-BBA3-DF3847356410}">
      <dsp:nvSpPr>
        <dsp:cNvPr id="0" name=""/>
        <dsp:cNvSpPr/>
      </dsp:nvSpPr>
      <dsp:spPr>
        <a:xfrm>
          <a:off x="2226468" y="1200116"/>
          <a:ext cx="1713131" cy="1027878"/>
        </a:xfrm>
        <a:prstGeom prst="rect">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AWS Application Load Balancer</a:t>
          </a:r>
          <a:endParaRPr lang="en-IN" sz="1900" kern="1200" dirty="0"/>
        </a:p>
      </dsp:txBody>
      <dsp:txXfrm>
        <a:off x="2226468" y="1200116"/>
        <a:ext cx="1713131" cy="1027878"/>
      </dsp:txXfrm>
    </dsp:sp>
    <dsp:sp modelId="{5E409CED-3AD8-4B49-8163-43AC1E579C18}">
      <dsp:nvSpPr>
        <dsp:cNvPr id="0" name=""/>
        <dsp:cNvSpPr/>
      </dsp:nvSpPr>
      <dsp:spPr>
        <a:xfrm>
          <a:off x="4110913" y="1200116"/>
          <a:ext cx="1713131" cy="1027878"/>
        </a:xfrm>
        <a:prstGeom prst="rect">
          <a:avLst/>
        </a:prstGeom>
        <a:solidFill>
          <a:schemeClr val="accent1">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AWS Route 53</a:t>
          </a:r>
          <a:endParaRPr lang="en-IN" sz="1900" kern="1200" dirty="0"/>
        </a:p>
      </dsp:txBody>
      <dsp:txXfrm>
        <a:off x="4110913" y="1200116"/>
        <a:ext cx="1713131" cy="1027878"/>
      </dsp:txXfrm>
    </dsp:sp>
    <dsp:sp modelId="{BF4644A7-A2DD-4EF1-AE56-DF26BB8718B9}">
      <dsp:nvSpPr>
        <dsp:cNvPr id="0" name=""/>
        <dsp:cNvSpPr/>
      </dsp:nvSpPr>
      <dsp:spPr>
        <a:xfrm>
          <a:off x="342024" y="2399308"/>
          <a:ext cx="1713131" cy="1027878"/>
        </a:xfrm>
        <a:prstGeom prst="rect">
          <a:avLst/>
        </a:prstGeom>
        <a:solidFill>
          <a:schemeClr val="accent4">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Google Network Load Balancer</a:t>
          </a:r>
          <a:endParaRPr lang="en-IN" sz="1900" kern="1200" dirty="0"/>
        </a:p>
      </dsp:txBody>
      <dsp:txXfrm>
        <a:off x="342024" y="2399308"/>
        <a:ext cx="1713131" cy="1027878"/>
      </dsp:txXfrm>
    </dsp:sp>
    <dsp:sp modelId="{A60FE1CC-C148-4536-8F4F-595894F4663C}">
      <dsp:nvSpPr>
        <dsp:cNvPr id="0" name=""/>
        <dsp:cNvSpPr/>
      </dsp:nvSpPr>
      <dsp:spPr>
        <a:xfrm>
          <a:off x="2226468" y="2399308"/>
          <a:ext cx="1713131" cy="1027878"/>
        </a:xfrm>
        <a:prstGeom prst="rect">
          <a:avLst/>
        </a:prstGeom>
        <a:solidFill>
          <a:schemeClr val="accent4">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Google Application Load Balancer</a:t>
          </a:r>
          <a:endParaRPr lang="en-IN" sz="1900" kern="1200" dirty="0"/>
        </a:p>
      </dsp:txBody>
      <dsp:txXfrm>
        <a:off x="2226468" y="2399308"/>
        <a:ext cx="1713131" cy="1027878"/>
      </dsp:txXfrm>
    </dsp:sp>
    <dsp:sp modelId="{79811131-3431-435B-85DC-368F485E014A}">
      <dsp:nvSpPr>
        <dsp:cNvPr id="0" name=""/>
        <dsp:cNvSpPr/>
      </dsp:nvSpPr>
      <dsp:spPr>
        <a:xfrm>
          <a:off x="4110913" y="2399308"/>
          <a:ext cx="1713131" cy="1027878"/>
        </a:xfrm>
        <a:prstGeom prst="rect">
          <a:avLst/>
        </a:prstGeom>
        <a:solidFill>
          <a:schemeClr val="accent4">
            <a:lumMod val="40000"/>
            <a:lumOff val="60000"/>
          </a:schemeClr>
        </a:solidFill>
        <a:ln w="19050" cap="flat" cmpd="sng" algn="ctr">
          <a:solidFill>
            <a:schemeClr val="accent1">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Google Cloud DNS</a:t>
          </a:r>
          <a:endParaRPr lang="en-IN" sz="1900" kern="1200" dirty="0"/>
        </a:p>
      </dsp:txBody>
      <dsp:txXfrm>
        <a:off x="4110913" y="2399308"/>
        <a:ext cx="1713131" cy="1027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85755-12F5-4178-816F-A6783827DD11}">
      <dsp:nvSpPr>
        <dsp:cNvPr id="0" name=""/>
        <dsp:cNvSpPr/>
      </dsp:nvSpPr>
      <dsp:spPr>
        <a:xfrm>
          <a:off x="0" y="273268"/>
          <a:ext cx="2539999" cy="1524000"/>
        </a:xfrm>
        <a:prstGeom prst="rect">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Layer 4</a:t>
          </a:r>
          <a:endParaRPr lang="en-IN" sz="4400" kern="1200" dirty="0"/>
        </a:p>
      </dsp:txBody>
      <dsp:txXfrm>
        <a:off x="0" y="273268"/>
        <a:ext cx="2539999" cy="1524000"/>
      </dsp:txXfrm>
    </dsp:sp>
    <dsp:sp modelId="{C00B9137-CD36-4C66-953A-76C27898BBE7}">
      <dsp:nvSpPr>
        <dsp:cNvPr id="0" name=""/>
        <dsp:cNvSpPr/>
      </dsp:nvSpPr>
      <dsp:spPr>
        <a:xfrm>
          <a:off x="2794000" y="273268"/>
          <a:ext cx="2539999" cy="1524000"/>
        </a:xfrm>
        <a:prstGeom prst="rect">
          <a:avLst/>
        </a:prstGeom>
        <a:gradFill rotWithShape="0">
          <a:gsLst>
            <a:gs pos="0">
              <a:schemeClr val="accent3">
                <a:hueOff val="1538822"/>
                <a:satOff val="2369"/>
                <a:lumOff val="3137"/>
                <a:alphaOff val="0"/>
                <a:tint val="94000"/>
                <a:satMod val="103000"/>
                <a:lumMod val="102000"/>
              </a:schemeClr>
            </a:gs>
            <a:gs pos="50000">
              <a:schemeClr val="accent3">
                <a:hueOff val="1538822"/>
                <a:satOff val="2369"/>
                <a:lumOff val="3137"/>
                <a:alphaOff val="0"/>
                <a:shade val="100000"/>
                <a:satMod val="110000"/>
                <a:lumMod val="100000"/>
              </a:schemeClr>
            </a:gs>
            <a:gs pos="100000">
              <a:schemeClr val="accent3">
                <a:hueOff val="1538822"/>
                <a:satOff val="2369"/>
                <a:lumOff val="3137"/>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Layer 7</a:t>
          </a:r>
          <a:endParaRPr lang="en-IN" sz="4400" kern="1200" dirty="0"/>
        </a:p>
      </dsp:txBody>
      <dsp:txXfrm>
        <a:off x="2794000" y="273268"/>
        <a:ext cx="2539999" cy="1524000"/>
      </dsp:txXfrm>
    </dsp:sp>
    <dsp:sp modelId="{03504A39-D154-47E3-A069-ADA0C1E5881F}">
      <dsp:nvSpPr>
        <dsp:cNvPr id="0" name=""/>
        <dsp:cNvSpPr/>
      </dsp:nvSpPr>
      <dsp:spPr>
        <a:xfrm>
          <a:off x="5587999" y="273268"/>
          <a:ext cx="2539999" cy="1524000"/>
        </a:xfrm>
        <a:prstGeom prst="rect">
          <a:avLst/>
        </a:prstGeom>
        <a:gradFill rotWithShape="0">
          <a:gsLst>
            <a:gs pos="0">
              <a:schemeClr val="accent3">
                <a:hueOff val="3077644"/>
                <a:satOff val="4738"/>
                <a:lumOff val="6274"/>
                <a:alphaOff val="0"/>
                <a:tint val="94000"/>
                <a:satMod val="103000"/>
                <a:lumMod val="102000"/>
              </a:schemeClr>
            </a:gs>
            <a:gs pos="50000">
              <a:schemeClr val="accent3">
                <a:hueOff val="3077644"/>
                <a:satOff val="4738"/>
                <a:lumOff val="6274"/>
                <a:alphaOff val="0"/>
                <a:shade val="100000"/>
                <a:satMod val="110000"/>
                <a:lumMod val="100000"/>
              </a:schemeClr>
            </a:gs>
            <a:gs pos="100000">
              <a:schemeClr val="accent3">
                <a:hueOff val="3077644"/>
                <a:satOff val="4738"/>
                <a:lumOff val="627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DNS Level</a:t>
          </a:r>
          <a:endParaRPr lang="en-IN" sz="4400" kern="1200" dirty="0"/>
        </a:p>
      </dsp:txBody>
      <dsp:txXfrm>
        <a:off x="5587999" y="273268"/>
        <a:ext cx="2539999" cy="1524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66DBF-6661-4131-A24E-CE0976A16FDD}">
      <dsp:nvSpPr>
        <dsp:cNvPr id="0" name=""/>
        <dsp:cNvSpPr/>
      </dsp:nvSpPr>
      <dsp:spPr>
        <a:xfrm>
          <a:off x="4457" y="31939"/>
          <a:ext cx="2121117" cy="1461449"/>
        </a:xfrm>
        <a:prstGeom prst="round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23000" b="-2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5964F2-E6D7-46A5-BC35-FBCF818F0BF9}">
      <dsp:nvSpPr>
        <dsp:cNvPr id="0" name=""/>
        <dsp:cNvSpPr/>
      </dsp:nvSpPr>
      <dsp:spPr>
        <a:xfrm>
          <a:off x="4457" y="1493389"/>
          <a:ext cx="2121117" cy="786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b="1" kern="1200" dirty="0"/>
            <a:t>Azure Load Balancer</a:t>
          </a:r>
          <a:endParaRPr lang="en-IN" sz="1700" b="1" kern="1200" dirty="0"/>
        </a:p>
      </dsp:txBody>
      <dsp:txXfrm>
        <a:off x="4457" y="1493389"/>
        <a:ext cx="2121117" cy="786934"/>
      </dsp:txXfrm>
    </dsp:sp>
    <dsp:sp modelId="{EB8B1447-0576-4808-979A-1F6F44769CAB}">
      <dsp:nvSpPr>
        <dsp:cNvPr id="0" name=""/>
        <dsp:cNvSpPr/>
      </dsp:nvSpPr>
      <dsp:spPr>
        <a:xfrm>
          <a:off x="2337775" y="31939"/>
          <a:ext cx="2121117" cy="1461449"/>
        </a:xfrm>
        <a:prstGeom prst="round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23000" b="-2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91F8B2-3817-4709-A62F-3B601C0EB906}">
      <dsp:nvSpPr>
        <dsp:cNvPr id="0" name=""/>
        <dsp:cNvSpPr/>
      </dsp:nvSpPr>
      <dsp:spPr>
        <a:xfrm>
          <a:off x="2337775" y="1493389"/>
          <a:ext cx="2121117" cy="786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b="1" kern="1200" dirty="0"/>
            <a:t>Azure Application Gateway</a:t>
          </a:r>
          <a:endParaRPr lang="en-IN" sz="1700" b="1" kern="1200" dirty="0"/>
        </a:p>
      </dsp:txBody>
      <dsp:txXfrm>
        <a:off x="2337775" y="1493389"/>
        <a:ext cx="2121117" cy="786934"/>
      </dsp:txXfrm>
    </dsp:sp>
    <dsp:sp modelId="{CC5D6DB2-863C-4E6E-8AF5-D1B7F26DE9E4}">
      <dsp:nvSpPr>
        <dsp:cNvPr id="0" name=""/>
        <dsp:cNvSpPr/>
      </dsp:nvSpPr>
      <dsp:spPr>
        <a:xfrm>
          <a:off x="4671093" y="31939"/>
          <a:ext cx="2121117" cy="1461449"/>
        </a:xfrm>
        <a:prstGeom prst="round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23000" b="-2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1898BB-0CC3-4E2F-A691-DECD808840DF}">
      <dsp:nvSpPr>
        <dsp:cNvPr id="0" name=""/>
        <dsp:cNvSpPr/>
      </dsp:nvSpPr>
      <dsp:spPr>
        <a:xfrm>
          <a:off x="4671093" y="1493389"/>
          <a:ext cx="2121117" cy="786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b="1" kern="1200" dirty="0"/>
            <a:t>Azure Traffic Manager</a:t>
          </a:r>
          <a:endParaRPr lang="en-IN" sz="1700" b="1" kern="1200" dirty="0"/>
        </a:p>
      </dsp:txBody>
      <dsp:txXfrm>
        <a:off x="4671093" y="1493389"/>
        <a:ext cx="2121117" cy="786934"/>
      </dsp:txXfrm>
    </dsp:sp>
    <dsp:sp modelId="{93D48E94-A4DA-4805-B9A9-274E69B1069D}">
      <dsp:nvSpPr>
        <dsp:cNvPr id="0" name=""/>
        <dsp:cNvSpPr/>
      </dsp:nvSpPr>
      <dsp:spPr>
        <a:xfrm>
          <a:off x="7004411" y="31939"/>
          <a:ext cx="2121117" cy="1461449"/>
        </a:xfrm>
        <a:prstGeom prst="round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23000" b="-2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4C909-4EAC-49AB-AE9A-891EE8921086}">
      <dsp:nvSpPr>
        <dsp:cNvPr id="0" name=""/>
        <dsp:cNvSpPr/>
      </dsp:nvSpPr>
      <dsp:spPr>
        <a:xfrm>
          <a:off x="7004411" y="1493389"/>
          <a:ext cx="2121117" cy="786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0" numCol="1" spcCol="1270" anchor="t" anchorCtr="0">
          <a:noAutofit/>
        </a:bodyPr>
        <a:lstStyle/>
        <a:p>
          <a:pPr marL="0" lvl="0" indent="0" algn="ctr" defTabSz="755650">
            <a:lnSpc>
              <a:spcPct val="90000"/>
            </a:lnSpc>
            <a:spcBef>
              <a:spcPct val="0"/>
            </a:spcBef>
            <a:spcAft>
              <a:spcPct val="35000"/>
            </a:spcAft>
            <a:buNone/>
          </a:pPr>
          <a:r>
            <a:rPr lang="en-US" sz="1700" b="1" kern="1200" dirty="0"/>
            <a:t>Azure Front Door</a:t>
          </a:r>
          <a:endParaRPr lang="en-IN" sz="1700" b="1" kern="1200" dirty="0"/>
        </a:p>
      </dsp:txBody>
      <dsp:txXfrm>
        <a:off x="7004411" y="1493389"/>
        <a:ext cx="2121117" cy="7869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D9CB2-9FE8-46B6-94AF-1F209985957B}">
      <dsp:nvSpPr>
        <dsp:cNvPr id="0" name=""/>
        <dsp:cNvSpPr/>
      </dsp:nvSpPr>
      <dsp:spPr>
        <a:xfrm>
          <a:off x="0" y="641130"/>
          <a:ext cx="2539999" cy="1524000"/>
        </a:xfrm>
        <a:prstGeom prst="rect">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Trebuchet MS (Body)"/>
            </a:rPr>
            <a:t>Master Azure Load Balancers</a:t>
          </a:r>
          <a:endParaRPr lang="en-IN" sz="2000" b="1" kern="1200" dirty="0">
            <a:latin typeface="Trebuchet MS (Body)"/>
          </a:endParaRPr>
        </a:p>
      </dsp:txBody>
      <dsp:txXfrm>
        <a:off x="0" y="641130"/>
        <a:ext cx="2539999" cy="1524000"/>
      </dsp:txXfrm>
    </dsp:sp>
    <dsp:sp modelId="{6D0B35EB-7668-434D-8FDB-E72A7D644752}">
      <dsp:nvSpPr>
        <dsp:cNvPr id="0" name=""/>
        <dsp:cNvSpPr/>
      </dsp:nvSpPr>
      <dsp:spPr>
        <a:xfrm>
          <a:off x="2794000" y="641130"/>
          <a:ext cx="2539999" cy="1524000"/>
        </a:xfrm>
        <a:prstGeom prst="rect">
          <a:avLst/>
        </a:prstGeom>
        <a:gradFill rotWithShape="0">
          <a:gsLst>
            <a:gs pos="0">
              <a:schemeClr val="accent2">
                <a:hueOff val="2771159"/>
                <a:satOff val="-477"/>
                <a:lumOff val="-4902"/>
                <a:alphaOff val="0"/>
                <a:tint val="94000"/>
                <a:satMod val="103000"/>
                <a:lumMod val="102000"/>
              </a:schemeClr>
            </a:gs>
            <a:gs pos="50000">
              <a:schemeClr val="accent2">
                <a:hueOff val="2771159"/>
                <a:satOff val="-477"/>
                <a:lumOff val="-4902"/>
                <a:alphaOff val="0"/>
                <a:shade val="100000"/>
                <a:satMod val="110000"/>
                <a:lumMod val="100000"/>
              </a:schemeClr>
            </a:gs>
            <a:gs pos="100000">
              <a:schemeClr val="accent2">
                <a:hueOff val="2771159"/>
                <a:satOff val="-477"/>
                <a:lumOff val="-4902"/>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i="0" kern="1200" dirty="0">
              <a:latin typeface="Trebuchet MS (Body)"/>
            </a:rPr>
            <a:t>Designing Microsoft Azure Infrastructure Solutions</a:t>
          </a:r>
          <a:endParaRPr lang="en-IN" sz="2000" kern="1200" dirty="0">
            <a:latin typeface="Trebuchet MS (Body)"/>
          </a:endParaRPr>
        </a:p>
      </dsp:txBody>
      <dsp:txXfrm>
        <a:off x="2794000" y="641130"/>
        <a:ext cx="2539999" cy="1524000"/>
      </dsp:txXfrm>
    </dsp:sp>
    <dsp:sp modelId="{40BFD183-0352-4D6E-8062-D3FC5EAB668E}">
      <dsp:nvSpPr>
        <dsp:cNvPr id="0" name=""/>
        <dsp:cNvSpPr/>
      </dsp:nvSpPr>
      <dsp:spPr>
        <a:xfrm>
          <a:off x="5587999" y="641130"/>
          <a:ext cx="2539999" cy="1524000"/>
        </a:xfrm>
        <a:prstGeom prst="rect">
          <a:avLst/>
        </a:prstGeom>
        <a:gradFill rotWithShape="0">
          <a:gsLst>
            <a:gs pos="0">
              <a:schemeClr val="accent2">
                <a:hueOff val="5542319"/>
                <a:satOff val="-953"/>
                <a:lumOff val="-9804"/>
                <a:alphaOff val="0"/>
                <a:tint val="94000"/>
                <a:satMod val="103000"/>
                <a:lumMod val="102000"/>
              </a:schemeClr>
            </a:gs>
            <a:gs pos="50000">
              <a:schemeClr val="accent2">
                <a:hueOff val="5542319"/>
                <a:satOff val="-953"/>
                <a:lumOff val="-9804"/>
                <a:alphaOff val="0"/>
                <a:shade val="100000"/>
                <a:satMod val="110000"/>
                <a:lumMod val="100000"/>
              </a:schemeClr>
            </a:gs>
            <a:gs pos="100000">
              <a:schemeClr val="accent2">
                <a:hueOff val="5542319"/>
                <a:satOff val="-953"/>
                <a:lumOff val="-9804"/>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i="0" kern="1200" dirty="0">
              <a:latin typeface="Trebuchet MS (Body)"/>
            </a:rPr>
            <a:t>Designing and Implementing Microsoft Azure Networking Solutions</a:t>
          </a:r>
          <a:endParaRPr lang="en-IN" sz="2000" kern="1200" dirty="0">
            <a:latin typeface="Trebuchet MS (Body)"/>
          </a:endParaRPr>
        </a:p>
      </dsp:txBody>
      <dsp:txXfrm>
        <a:off x="5587999" y="641130"/>
        <a:ext cx="2539999"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1EA338-22FA-46C7-95C5-860A717C98A9}" type="datetimeFigureOut">
              <a:rPr lang="en-IN" smtClean="0"/>
              <a:t>07-02-2024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E94B09-4B06-4C3C-AD9E-460207605E7D}" type="slidenum">
              <a:rPr lang="en-IN" smtClean="0"/>
              <a:t>‹#›</a:t>
            </a:fld>
            <a:endParaRPr lang="en-IN"/>
          </a:p>
        </p:txBody>
      </p:sp>
    </p:spTree>
    <p:extLst>
      <p:ext uri="{BB962C8B-B14F-4D97-AF65-F5344CB8AC3E}">
        <p14:creationId xmlns:p14="http://schemas.microsoft.com/office/powerpoint/2010/main" val="1178820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F648B-86F3-7947-9658-8151EF7A9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593A1-13BD-B98E-B3F0-840729C6C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6257B-C94F-A575-7A1E-86DA4A65B5CA}"/>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40CDB171-FEDA-5E5E-FD1F-5535588F806F}"/>
              </a:ext>
            </a:extLst>
          </p:cNvPr>
          <p:cNvSpPr>
            <a:spLocks noGrp="1"/>
          </p:cNvSpPr>
          <p:nvPr>
            <p:ph type="sldNum" sz="quarter" idx="5"/>
          </p:nvPr>
        </p:nvSpPr>
        <p:spPr/>
        <p:txBody>
          <a:bodyPr/>
          <a:lstStyle/>
          <a:p>
            <a:fld id="{7FE94B09-4B06-4C3C-AD9E-460207605E7D}" type="slidenum">
              <a:rPr lang="en-IN" smtClean="0"/>
              <a:t>2</a:t>
            </a:fld>
            <a:endParaRPr lang="en-IN"/>
          </a:p>
        </p:txBody>
      </p:sp>
    </p:spTree>
    <p:extLst>
      <p:ext uri="{BB962C8B-B14F-4D97-AF65-F5344CB8AC3E}">
        <p14:creationId xmlns:p14="http://schemas.microsoft.com/office/powerpoint/2010/main" val="1992439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1BC4A-09AC-321A-8302-BD5661F68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87313-9458-D848-29D6-37B6A7E0D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ADE4A0-765D-C403-8D15-434EFDFA2EBF}"/>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4BADDD62-3782-0CFC-D2CB-9F9121570FED}"/>
              </a:ext>
            </a:extLst>
          </p:cNvPr>
          <p:cNvSpPr>
            <a:spLocks noGrp="1"/>
          </p:cNvSpPr>
          <p:nvPr>
            <p:ph type="sldNum" sz="quarter" idx="5"/>
          </p:nvPr>
        </p:nvSpPr>
        <p:spPr/>
        <p:txBody>
          <a:bodyPr/>
          <a:lstStyle/>
          <a:p>
            <a:fld id="{7FE94B09-4B06-4C3C-AD9E-460207605E7D}" type="slidenum">
              <a:rPr lang="en-IN" smtClean="0"/>
              <a:t>16</a:t>
            </a:fld>
            <a:endParaRPr lang="en-IN"/>
          </a:p>
        </p:txBody>
      </p:sp>
    </p:spTree>
    <p:extLst>
      <p:ext uri="{BB962C8B-B14F-4D97-AF65-F5344CB8AC3E}">
        <p14:creationId xmlns:p14="http://schemas.microsoft.com/office/powerpoint/2010/main" val="1714251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B12DC-250F-F17B-75BA-E94995B69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7D1F3E-DD05-2A0A-BD23-43CD8565F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169E1A-3C35-C247-965C-35264D4FAEDC}"/>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76C2D13C-0D12-0456-A216-CEC6E78E76AE}"/>
              </a:ext>
            </a:extLst>
          </p:cNvPr>
          <p:cNvSpPr>
            <a:spLocks noGrp="1"/>
          </p:cNvSpPr>
          <p:nvPr>
            <p:ph type="sldNum" sz="quarter" idx="5"/>
          </p:nvPr>
        </p:nvSpPr>
        <p:spPr/>
        <p:txBody>
          <a:bodyPr/>
          <a:lstStyle/>
          <a:p>
            <a:fld id="{7FE94B09-4B06-4C3C-AD9E-460207605E7D}" type="slidenum">
              <a:rPr lang="en-IN" smtClean="0"/>
              <a:t>17</a:t>
            </a:fld>
            <a:endParaRPr lang="en-IN"/>
          </a:p>
        </p:txBody>
      </p:sp>
    </p:spTree>
    <p:extLst>
      <p:ext uri="{BB962C8B-B14F-4D97-AF65-F5344CB8AC3E}">
        <p14:creationId xmlns:p14="http://schemas.microsoft.com/office/powerpoint/2010/main" val="3656431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ADEC5-3F0B-0E4B-8FAD-D593AD94A9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01B6AC-9400-117B-920C-1FB18E31E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733E9E-BC8E-DD8A-2593-803FC174C9EF}"/>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1AED74DF-1882-78EC-071F-4435C0870E48}"/>
              </a:ext>
            </a:extLst>
          </p:cNvPr>
          <p:cNvSpPr>
            <a:spLocks noGrp="1"/>
          </p:cNvSpPr>
          <p:nvPr>
            <p:ph type="sldNum" sz="quarter" idx="5"/>
          </p:nvPr>
        </p:nvSpPr>
        <p:spPr/>
        <p:txBody>
          <a:bodyPr/>
          <a:lstStyle/>
          <a:p>
            <a:fld id="{7FE94B09-4B06-4C3C-AD9E-460207605E7D}" type="slidenum">
              <a:rPr lang="en-IN" smtClean="0"/>
              <a:t>18</a:t>
            </a:fld>
            <a:endParaRPr lang="en-IN"/>
          </a:p>
        </p:txBody>
      </p:sp>
    </p:spTree>
    <p:extLst>
      <p:ext uri="{BB962C8B-B14F-4D97-AF65-F5344CB8AC3E}">
        <p14:creationId xmlns:p14="http://schemas.microsoft.com/office/powerpoint/2010/main" val="1752811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2285F-7D42-736F-CEB6-D62B7A5D8D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E6330-A74F-5EE8-A3E0-DF5FF3F578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31BAC1-E3BA-8EFC-3A08-E52F6179F06E}"/>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E7E08496-4803-0E44-9EC5-202CD05C76F6}"/>
              </a:ext>
            </a:extLst>
          </p:cNvPr>
          <p:cNvSpPr>
            <a:spLocks noGrp="1"/>
          </p:cNvSpPr>
          <p:nvPr>
            <p:ph type="sldNum" sz="quarter" idx="5"/>
          </p:nvPr>
        </p:nvSpPr>
        <p:spPr/>
        <p:txBody>
          <a:bodyPr/>
          <a:lstStyle/>
          <a:p>
            <a:fld id="{7FE94B09-4B06-4C3C-AD9E-460207605E7D}" type="slidenum">
              <a:rPr lang="en-IN" smtClean="0"/>
              <a:t>19</a:t>
            </a:fld>
            <a:endParaRPr lang="en-IN"/>
          </a:p>
        </p:txBody>
      </p:sp>
    </p:spTree>
    <p:extLst>
      <p:ext uri="{BB962C8B-B14F-4D97-AF65-F5344CB8AC3E}">
        <p14:creationId xmlns:p14="http://schemas.microsoft.com/office/powerpoint/2010/main" val="1371666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3606E-51DB-FC67-7454-28A519396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2D77D-1D90-3494-2DF2-FEBB6B0C5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57941-F449-E4F4-B8AB-9CB5F37F93CD}"/>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A1F739A7-3F59-0335-72A2-E7022C0D6D69}"/>
              </a:ext>
            </a:extLst>
          </p:cNvPr>
          <p:cNvSpPr>
            <a:spLocks noGrp="1"/>
          </p:cNvSpPr>
          <p:nvPr>
            <p:ph type="sldNum" sz="quarter" idx="5"/>
          </p:nvPr>
        </p:nvSpPr>
        <p:spPr/>
        <p:txBody>
          <a:bodyPr/>
          <a:lstStyle/>
          <a:p>
            <a:fld id="{7FE94B09-4B06-4C3C-AD9E-460207605E7D}" type="slidenum">
              <a:rPr lang="en-IN" smtClean="0"/>
              <a:t>21</a:t>
            </a:fld>
            <a:endParaRPr lang="en-IN"/>
          </a:p>
        </p:txBody>
      </p:sp>
    </p:spTree>
    <p:extLst>
      <p:ext uri="{BB962C8B-B14F-4D97-AF65-F5344CB8AC3E}">
        <p14:creationId xmlns:p14="http://schemas.microsoft.com/office/powerpoint/2010/main" val="4924630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48AA4-2B1C-C0DD-36D7-43BAAE4CB2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54F04-759F-8ACB-0F60-0ACAAFEA29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BF0580-AD16-576D-82B8-AAEAA8AEBE09}"/>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29D4E8EB-D4B8-889D-472D-F52D925E1FC1}"/>
              </a:ext>
            </a:extLst>
          </p:cNvPr>
          <p:cNvSpPr>
            <a:spLocks noGrp="1"/>
          </p:cNvSpPr>
          <p:nvPr>
            <p:ph type="sldNum" sz="quarter" idx="5"/>
          </p:nvPr>
        </p:nvSpPr>
        <p:spPr/>
        <p:txBody>
          <a:bodyPr/>
          <a:lstStyle/>
          <a:p>
            <a:fld id="{7FE94B09-4B06-4C3C-AD9E-460207605E7D}" type="slidenum">
              <a:rPr lang="en-IN" smtClean="0"/>
              <a:t>22</a:t>
            </a:fld>
            <a:endParaRPr lang="en-IN"/>
          </a:p>
        </p:txBody>
      </p:sp>
    </p:spTree>
    <p:extLst>
      <p:ext uri="{BB962C8B-B14F-4D97-AF65-F5344CB8AC3E}">
        <p14:creationId xmlns:p14="http://schemas.microsoft.com/office/powerpoint/2010/main" val="2054141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E5EC0-2F59-889B-CCFF-508723970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B3978-3848-E7E8-240F-179B074328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AF189-66C4-EB37-B472-0C71503EE974}"/>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F991083D-D258-51A0-6FAA-8DB552051BAB}"/>
              </a:ext>
            </a:extLst>
          </p:cNvPr>
          <p:cNvSpPr>
            <a:spLocks noGrp="1"/>
          </p:cNvSpPr>
          <p:nvPr>
            <p:ph type="sldNum" sz="quarter" idx="5"/>
          </p:nvPr>
        </p:nvSpPr>
        <p:spPr/>
        <p:txBody>
          <a:bodyPr/>
          <a:lstStyle/>
          <a:p>
            <a:fld id="{7FE94B09-4B06-4C3C-AD9E-460207605E7D}" type="slidenum">
              <a:rPr lang="en-IN" smtClean="0"/>
              <a:t>24</a:t>
            </a:fld>
            <a:endParaRPr lang="en-IN"/>
          </a:p>
        </p:txBody>
      </p:sp>
    </p:spTree>
    <p:extLst>
      <p:ext uri="{BB962C8B-B14F-4D97-AF65-F5344CB8AC3E}">
        <p14:creationId xmlns:p14="http://schemas.microsoft.com/office/powerpoint/2010/main" val="664107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85CC1-6440-27E8-78A4-01B8CA5B57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524B0-C895-97EF-D846-CC5E6779A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EBF3C-DC03-266B-BCC2-2BC8DCA67F56}"/>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04F605D8-8106-4902-750A-BB981A0C1616}"/>
              </a:ext>
            </a:extLst>
          </p:cNvPr>
          <p:cNvSpPr>
            <a:spLocks noGrp="1"/>
          </p:cNvSpPr>
          <p:nvPr>
            <p:ph type="sldNum" sz="quarter" idx="5"/>
          </p:nvPr>
        </p:nvSpPr>
        <p:spPr/>
        <p:txBody>
          <a:bodyPr/>
          <a:lstStyle/>
          <a:p>
            <a:fld id="{7FE94B09-4B06-4C3C-AD9E-460207605E7D}" type="slidenum">
              <a:rPr lang="en-IN" smtClean="0"/>
              <a:t>25</a:t>
            </a:fld>
            <a:endParaRPr lang="en-IN"/>
          </a:p>
        </p:txBody>
      </p:sp>
    </p:spTree>
    <p:extLst>
      <p:ext uri="{BB962C8B-B14F-4D97-AF65-F5344CB8AC3E}">
        <p14:creationId xmlns:p14="http://schemas.microsoft.com/office/powerpoint/2010/main" val="2167611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9486A-2DBE-1718-1639-32324114C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315906-225D-BA2A-A03D-69E62BB72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C188B-6E1D-8614-5714-15438BF176E7}"/>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5E2C47A1-C91A-0A23-ECE9-9333B4103745}"/>
              </a:ext>
            </a:extLst>
          </p:cNvPr>
          <p:cNvSpPr>
            <a:spLocks noGrp="1"/>
          </p:cNvSpPr>
          <p:nvPr>
            <p:ph type="sldNum" sz="quarter" idx="5"/>
          </p:nvPr>
        </p:nvSpPr>
        <p:spPr/>
        <p:txBody>
          <a:bodyPr/>
          <a:lstStyle/>
          <a:p>
            <a:fld id="{7FE94B09-4B06-4C3C-AD9E-460207605E7D}" type="slidenum">
              <a:rPr lang="en-IN" smtClean="0"/>
              <a:t>26</a:t>
            </a:fld>
            <a:endParaRPr lang="en-IN"/>
          </a:p>
        </p:txBody>
      </p:sp>
    </p:spTree>
    <p:extLst>
      <p:ext uri="{BB962C8B-B14F-4D97-AF65-F5344CB8AC3E}">
        <p14:creationId xmlns:p14="http://schemas.microsoft.com/office/powerpoint/2010/main" val="364108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7FE94B09-4B06-4C3C-AD9E-460207605E7D}" type="slidenum">
              <a:rPr lang="en-IN" smtClean="0"/>
              <a:t>3</a:t>
            </a:fld>
            <a:endParaRPr lang="en-IN"/>
          </a:p>
        </p:txBody>
      </p:sp>
    </p:spTree>
    <p:extLst>
      <p:ext uri="{BB962C8B-B14F-4D97-AF65-F5344CB8AC3E}">
        <p14:creationId xmlns:p14="http://schemas.microsoft.com/office/powerpoint/2010/main" val="255402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first</a:t>
            </a:r>
          </a:p>
          <a:p>
            <a:pPr marL="342900" indent="-342900" algn="just">
              <a:buFont typeface="Arial" panose="020B0604020202020204" pitchFamily="34" charset="0"/>
              <a:buChar char="•"/>
            </a:pPr>
            <a:r>
              <a:rPr lang="en-US" sz="1200" b="1" dirty="0">
                <a:latin typeface="Abadi" panose="020B0604020104020204" pitchFamily="34" charset="0"/>
              </a:rPr>
              <a:t>The problem here is that each VM would have its own IP address. Plus, you don't have a way to distribute traffic in case one system goes down or is busy. How do you connect your VMs so that they appear to the user as one system?</a:t>
            </a:r>
          </a:p>
          <a:p>
            <a:pPr marL="342900" indent="-342900" algn="just">
              <a:buFont typeface="Arial" panose="020B0604020202020204" pitchFamily="34" charset="0"/>
              <a:buChar char="•"/>
            </a:pPr>
            <a:endParaRPr lang="en-US" sz="1200" b="1" dirty="0">
              <a:latin typeface="Abadi" panose="020B0604020104020204" pitchFamily="34" charset="0"/>
            </a:endParaRPr>
          </a:p>
          <a:p>
            <a:pPr marL="342900" indent="-342900" algn="just">
              <a:buFont typeface="Arial" panose="020B0604020202020204" pitchFamily="34" charset="0"/>
              <a:buChar char="•"/>
            </a:pPr>
            <a:r>
              <a:rPr lang="en-US" sz="1200" b="1" dirty="0">
                <a:solidFill>
                  <a:schemeClr val="accent6">
                    <a:lumMod val="60000"/>
                    <a:lumOff val="40000"/>
                  </a:schemeClr>
                </a:solidFill>
                <a:latin typeface="Abadi" panose="020B0604020104020204" pitchFamily="34" charset="0"/>
              </a:rPr>
              <a:t>The answer is to use a </a:t>
            </a:r>
            <a:r>
              <a:rPr lang="en-US" sz="1200" b="1" i="1" dirty="0">
                <a:solidFill>
                  <a:schemeClr val="accent6">
                    <a:lumMod val="60000"/>
                    <a:lumOff val="40000"/>
                  </a:schemeClr>
                </a:solidFill>
                <a:latin typeface="Abadi" panose="020B0604020104020204" pitchFamily="34" charset="0"/>
              </a:rPr>
              <a:t>load balancer</a:t>
            </a:r>
            <a:r>
              <a:rPr lang="en-US" sz="1200" b="1" dirty="0">
                <a:solidFill>
                  <a:schemeClr val="accent6">
                    <a:lumMod val="60000"/>
                    <a:lumOff val="40000"/>
                  </a:schemeClr>
                </a:solidFill>
                <a:latin typeface="Abadi" panose="020B0604020104020204" pitchFamily="34" charset="0"/>
              </a:rPr>
              <a:t> to distribute traffic. The load balancer becomes the entry point to the user. The user doesn't know (or need to know) which system the load balancer chooses to receive the request.</a:t>
            </a:r>
          </a:p>
          <a:p>
            <a:endParaRPr lang="en-IN" dirty="0"/>
          </a:p>
        </p:txBody>
      </p:sp>
      <p:sp>
        <p:nvSpPr>
          <p:cNvPr id="4" name="Slide Number Placeholder 3"/>
          <p:cNvSpPr>
            <a:spLocks noGrp="1"/>
          </p:cNvSpPr>
          <p:nvPr>
            <p:ph type="sldNum" sz="quarter" idx="5"/>
          </p:nvPr>
        </p:nvSpPr>
        <p:spPr/>
        <p:txBody>
          <a:bodyPr/>
          <a:lstStyle/>
          <a:p>
            <a:fld id="{7FE94B09-4B06-4C3C-AD9E-460207605E7D}" type="slidenum">
              <a:rPr lang="en-IN" smtClean="0"/>
              <a:t>7</a:t>
            </a:fld>
            <a:endParaRPr lang="en-IN"/>
          </a:p>
        </p:txBody>
      </p:sp>
    </p:spTree>
    <p:extLst>
      <p:ext uri="{BB962C8B-B14F-4D97-AF65-F5344CB8AC3E}">
        <p14:creationId xmlns:p14="http://schemas.microsoft.com/office/powerpoint/2010/main" val="3208581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1BF67-77FE-E29B-1AAC-52A8D2971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FDD226-A593-2AB7-BF06-D946887FC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ACB8B8-25D3-F5A8-2732-3A2A83E8E6DC}"/>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EA47FAFC-A239-2ACC-8B82-43B36701D3A8}"/>
              </a:ext>
            </a:extLst>
          </p:cNvPr>
          <p:cNvSpPr>
            <a:spLocks noGrp="1"/>
          </p:cNvSpPr>
          <p:nvPr>
            <p:ph type="sldNum" sz="quarter" idx="5"/>
          </p:nvPr>
        </p:nvSpPr>
        <p:spPr/>
        <p:txBody>
          <a:bodyPr/>
          <a:lstStyle/>
          <a:p>
            <a:fld id="{7FE94B09-4B06-4C3C-AD9E-460207605E7D}" type="slidenum">
              <a:rPr lang="en-IN" smtClean="0"/>
              <a:t>9</a:t>
            </a:fld>
            <a:endParaRPr lang="en-IN"/>
          </a:p>
        </p:txBody>
      </p:sp>
    </p:spTree>
    <p:extLst>
      <p:ext uri="{BB962C8B-B14F-4D97-AF65-F5344CB8AC3E}">
        <p14:creationId xmlns:p14="http://schemas.microsoft.com/office/powerpoint/2010/main" val="549048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E8259-2DFE-3598-A60D-15E4E0ECD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9EB6B-EC71-CCE9-08FA-DF2D52F63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C2026-AD06-6FD5-537C-E9CAEA60D71D}"/>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88ED9256-1CC6-45D5-F1AC-C3A6EF04E910}"/>
              </a:ext>
            </a:extLst>
          </p:cNvPr>
          <p:cNvSpPr>
            <a:spLocks noGrp="1"/>
          </p:cNvSpPr>
          <p:nvPr>
            <p:ph type="sldNum" sz="quarter" idx="5"/>
          </p:nvPr>
        </p:nvSpPr>
        <p:spPr/>
        <p:txBody>
          <a:bodyPr/>
          <a:lstStyle/>
          <a:p>
            <a:fld id="{7FE94B09-4B06-4C3C-AD9E-460207605E7D}" type="slidenum">
              <a:rPr lang="en-IN" smtClean="0"/>
              <a:t>10</a:t>
            </a:fld>
            <a:endParaRPr lang="en-IN"/>
          </a:p>
        </p:txBody>
      </p:sp>
    </p:spTree>
    <p:extLst>
      <p:ext uri="{BB962C8B-B14F-4D97-AF65-F5344CB8AC3E}">
        <p14:creationId xmlns:p14="http://schemas.microsoft.com/office/powerpoint/2010/main" val="3966084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A5F1E-28EB-844A-73D7-2DEBE37331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D99AB-1AEE-58C3-07B9-B91C12ECCE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8E2F6F-1916-AFC2-C903-A9F1BE513B32}"/>
              </a:ext>
            </a:extLst>
          </p:cNvPr>
          <p:cNvSpPr>
            <a:spLocks noGrp="1"/>
          </p:cNvSpPr>
          <p:nvPr>
            <p:ph type="body" idx="1"/>
          </p:nvPr>
        </p:nvSpPr>
        <p:spPr/>
        <p:txBody>
          <a:bodyPr/>
          <a:lstStyle/>
          <a:p>
            <a:r>
              <a:rPr lang="en-US" b="0" i="0" dirty="0">
                <a:solidFill>
                  <a:srgbClr val="E6E6E6"/>
                </a:solidFill>
                <a:effectLst/>
                <a:latin typeface="Segoe UI" panose="020B0502040204020203" pitchFamily="34" charset="0"/>
              </a:rPr>
              <a:t>The term </a:t>
            </a:r>
            <a:r>
              <a:rPr lang="en-US" b="0" i="1" dirty="0">
                <a:solidFill>
                  <a:srgbClr val="E6E6E6"/>
                </a:solidFill>
                <a:effectLst/>
                <a:latin typeface="Segoe UI" panose="020B0502040204020203" pitchFamily="34" charset="0"/>
              </a:rPr>
              <a:t>load balancing</a:t>
            </a:r>
            <a:r>
              <a:rPr lang="en-US" b="0" i="0" dirty="0">
                <a:solidFill>
                  <a:srgbClr val="E6E6E6"/>
                </a:solidFill>
                <a:effectLst/>
                <a:latin typeface="Segoe UI" panose="020B0502040204020203" pitchFamily="34" charset="0"/>
              </a:rPr>
              <a:t> refers to the distribution of workloads across multiple computing resources. Load balancing aims to optimize resource use, maximize throughput, minimize response time, and avoid overloading any single resource. It can also improve availability by sharing a workload across redundant computing resources.</a:t>
            </a:r>
            <a:endParaRPr lang="en-IN" dirty="0"/>
          </a:p>
        </p:txBody>
      </p:sp>
      <p:sp>
        <p:nvSpPr>
          <p:cNvPr id="4" name="Slide Number Placeholder 3">
            <a:extLst>
              <a:ext uri="{FF2B5EF4-FFF2-40B4-BE49-F238E27FC236}">
                <a16:creationId xmlns:a16="http://schemas.microsoft.com/office/drawing/2014/main" id="{EA34FF73-6C15-3063-5101-BE58B594F368}"/>
              </a:ext>
            </a:extLst>
          </p:cNvPr>
          <p:cNvSpPr>
            <a:spLocks noGrp="1"/>
          </p:cNvSpPr>
          <p:nvPr>
            <p:ph type="sldNum" sz="quarter" idx="5"/>
          </p:nvPr>
        </p:nvSpPr>
        <p:spPr/>
        <p:txBody>
          <a:bodyPr/>
          <a:lstStyle/>
          <a:p>
            <a:fld id="{7FE94B09-4B06-4C3C-AD9E-460207605E7D}" type="slidenum">
              <a:rPr lang="en-IN" smtClean="0"/>
              <a:t>12</a:t>
            </a:fld>
            <a:endParaRPr lang="en-IN"/>
          </a:p>
        </p:txBody>
      </p:sp>
    </p:spTree>
    <p:extLst>
      <p:ext uri="{BB962C8B-B14F-4D97-AF65-F5344CB8AC3E}">
        <p14:creationId xmlns:p14="http://schemas.microsoft.com/office/powerpoint/2010/main" val="3747397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28CAE-535F-9F11-D879-2FAE02ACE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22444-ECB7-FEF9-2C55-242F90818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FA90C-9983-8B41-B9C6-677AB86ADBBF}"/>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F6C19154-6F09-AF64-84CC-27C6774181E3}"/>
              </a:ext>
            </a:extLst>
          </p:cNvPr>
          <p:cNvSpPr>
            <a:spLocks noGrp="1"/>
          </p:cNvSpPr>
          <p:nvPr>
            <p:ph type="sldNum" sz="quarter" idx="5"/>
          </p:nvPr>
        </p:nvSpPr>
        <p:spPr/>
        <p:txBody>
          <a:bodyPr/>
          <a:lstStyle/>
          <a:p>
            <a:fld id="{7FE94B09-4B06-4C3C-AD9E-460207605E7D}" type="slidenum">
              <a:rPr lang="en-IN" smtClean="0"/>
              <a:t>13</a:t>
            </a:fld>
            <a:endParaRPr lang="en-IN"/>
          </a:p>
        </p:txBody>
      </p:sp>
    </p:spTree>
    <p:extLst>
      <p:ext uri="{BB962C8B-B14F-4D97-AF65-F5344CB8AC3E}">
        <p14:creationId xmlns:p14="http://schemas.microsoft.com/office/powerpoint/2010/main" val="974854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t>Azure load balancing options</a:t>
            </a:r>
          </a:p>
          <a:p>
            <a:r>
              <a:rPr lang="en-US" sz="1200" i="1" dirty="0"/>
              <a:t>	Azure Load Balancer</a:t>
            </a:r>
          </a:p>
          <a:p>
            <a:r>
              <a:rPr lang="en-US" sz="1200" i="1" dirty="0"/>
              <a:t>	 Application Gateway</a:t>
            </a:r>
          </a:p>
          <a:p>
            <a:r>
              <a:rPr lang="en-US" sz="1200" i="1" dirty="0"/>
              <a:t>	Traffic Manager</a:t>
            </a:r>
          </a:p>
          <a:p>
            <a:r>
              <a:rPr lang="en-US" sz="1200" i="1" dirty="0"/>
              <a:t>Front Door</a:t>
            </a:r>
          </a:p>
          <a:p>
            <a:r>
              <a:rPr lang="en-US" sz="1200" i="1" dirty="0"/>
              <a:t>Azure Load Balancer Categorization</a:t>
            </a:r>
          </a:p>
          <a:p>
            <a:r>
              <a:rPr lang="en-US" sz="1200" i="1" dirty="0"/>
              <a:t>	Global vs Regional</a:t>
            </a:r>
          </a:p>
          <a:p>
            <a:r>
              <a:rPr lang="en-US" sz="1200" i="1" dirty="0"/>
              <a:t>	Https vs http</a:t>
            </a:r>
          </a:p>
          <a:p>
            <a:r>
              <a:rPr lang="en-US" sz="1200" i="1" dirty="0"/>
              <a:t>Azure Load balancer decision tree</a:t>
            </a:r>
          </a:p>
          <a:p>
            <a:r>
              <a:rPr lang="en-US" sz="1200" i="1" dirty="0"/>
              <a:t>	Decision Tree Explained</a:t>
            </a:r>
          </a:p>
          <a:p>
            <a:r>
              <a:rPr lang="en-US" sz="1200" i="1" dirty="0"/>
              <a:t>	Choose solution using portal</a:t>
            </a:r>
          </a:p>
          <a:p>
            <a:endParaRPr lang="en-US" sz="1200" i="1" dirty="0"/>
          </a:p>
        </p:txBody>
      </p:sp>
      <p:sp>
        <p:nvSpPr>
          <p:cNvPr id="4" name="Slide Number Placeholder 3"/>
          <p:cNvSpPr>
            <a:spLocks noGrp="1"/>
          </p:cNvSpPr>
          <p:nvPr>
            <p:ph type="sldNum" sz="quarter" idx="5"/>
          </p:nvPr>
        </p:nvSpPr>
        <p:spPr/>
        <p:txBody>
          <a:bodyPr/>
          <a:lstStyle/>
          <a:p>
            <a:fld id="{7FE94B09-4B06-4C3C-AD9E-460207605E7D}" type="slidenum">
              <a:rPr lang="en-IN" smtClean="0"/>
              <a:t>14</a:t>
            </a:fld>
            <a:endParaRPr lang="en-IN"/>
          </a:p>
        </p:txBody>
      </p:sp>
    </p:spTree>
    <p:extLst>
      <p:ext uri="{BB962C8B-B14F-4D97-AF65-F5344CB8AC3E}">
        <p14:creationId xmlns:p14="http://schemas.microsoft.com/office/powerpoint/2010/main" val="2577830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0E560-A7F3-E912-0B68-56F63F3B0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0551FD-AC1F-2203-1577-CD59206D96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6CF536-FB7E-F309-4775-E956C70A792C}"/>
              </a:ext>
            </a:extLst>
          </p:cNvPr>
          <p:cNvSpPr>
            <a:spLocks noGrp="1"/>
          </p:cNvSpPr>
          <p:nvPr>
            <p:ph type="body" idx="1"/>
          </p:nvPr>
        </p:nvSpPr>
        <p:spPr/>
        <p:txBody>
          <a:bodyPr/>
          <a:lstStyle/>
          <a:p>
            <a:endParaRPr lang="en-IN" dirty="0"/>
          </a:p>
        </p:txBody>
      </p:sp>
      <p:sp>
        <p:nvSpPr>
          <p:cNvPr id="4" name="Slide Number Placeholder 3">
            <a:extLst>
              <a:ext uri="{FF2B5EF4-FFF2-40B4-BE49-F238E27FC236}">
                <a16:creationId xmlns:a16="http://schemas.microsoft.com/office/drawing/2014/main" id="{E9A8C166-CD8B-4635-6EC1-0C369E4BB21C}"/>
              </a:ext>
            </a:extLst>
          </p:cNvPr>
          <p:cNvSpPr>
            <a:spLocks noGrp="1"/>
          </p:cNvSpPr>
          <p:nvPr>
            <p:ph type="sldNum" sz="quarter" idx="5"/>
          </p:nvPr>
        </p:nvSpPr>
        <p:spPr/>
        <p:txBody>
          <a:bodyPr/>
          <a:lstStyle/>
          <a:p>
            <a:fld id="{7FE94B09-4B06-4C3C-AD9E-460207605E7D}" type="slidenum">
              <a:rPr lang="en-IN" smtClean="0"/>
              <a:t>15</a:t>
            </a:fld>
            <a:endParaRPr lang="en-IN"/>
          </a:p>
        </p:txBody>
      </p:sp>
    </p:spTree>
    <p:extLst>
      <p:ext uri="{BB962C8B-B14F-4D97-AF65-F5344CB8AC3E}">
        <p14:creationId xmlns:p14="http://schemas.microsoft.com/office/powerpoint/2010/main" val="3568294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2/7/2024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2/7/2024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DE0CC-42FB-22E4-4C50-25E5AD8BB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2B478-CECA-5C8E-E0EA-378C68CCB2EA}"/>
              </a:ext>
            </a:extLst>
          </p:cNvPr>
          <p:cNvSpPr>
            <a:spLocks noGrp="1"/>
          </p:cNvSpPr>
          <p:nvPr>
            <p:ph type="ctrTitle"/>
          </p:nvPr>
        </p:nvSpPr>
        <p:spPr>
          <a:xfrm>
            <a:off x="0" y="2733709"/>
            <a:ext cx="8824456" cy="1373070"/>
          </a:xfrm>
        </p:spPr>
        <p:txBody>
          <a:bodyPr/>
          <a:lstStyle/>
          <a:p>
            <a:r>
              <a:rPr lang="en-US" sz="4400" dirty="0"/>
              <a:t>Introduction to Load Balancing and Azure Load Balancing</a:t>
            </a:r>
            <a:endParaRPr lang="en-IN" sz="4400" dirty="0"/>
          </a:p>
        </p:txBody>
      </p:sp>
      <p:sp>
        <p:nvSpPr>
          <p:cNvPr id="3" name="Subtitle 2">
            <a:extLst>
              <a:ext uri="{FF2B5EF4-FFF2-40B4-BE49-F238E27FC236}">
                <a16:creationId xmlns:a16="http://schemas.microsoft.com/office/drawing/2014/main" id="{800B1B0E-38DF-BCBC-73B7-427CF7B0CD29}"/>
              </a:ext>
            </a:extLst>
          </p:cNvPr>
          <p:cNvSpPr>
            <a:spLocks noGrp="1"/>
          </p:cNvSpPr>
          <p:nvPr>
            <p:ph type="subTitle" idx="1"/>
          </p:nvPr>
        </p:nvSpPr>
        <p:spPr/>
        <p:txBody>
          <a:bodyPr/>
          <a:lstStyle/>
          <a:p>
            <a:endParaRPr lang="en-IN" dirty="0"/>
          </a:p>
        </p:txBody>
      </p:sp>
      <p:pic>
        <p:nvPicPr>
          <p:cNvPr id="5" name="Picture 4" descr="A blue and white flag&#10;&#10;Description automatically generated with medium confidence">
            <a:extLst>
              <a:ext uri="{FF2B5EF4-FFF2-40B4-BE49-F238E27FC236}">
                <a16:creationId xmlns:a16="http://schemas.microsoft.com/office/drawing/2014/main" id="{CB91A022-6A02-0CC3-50D7-892C330E4D1E}"/>
              </a:ext>
            </a:extLst>
          </p:cNvPr>
          <p:cNvPicPr>
            <a:picLocks noChangeAspect="1"/>
          </p:cNvPicPr>
          <p:nvPr/>
        </p:nvPicPr>
        <p:blipFill>
          <a:blip r:embed="rId2"/>
          <a:stretch>
            <a:fillRect/>
          </a:stretch>
        </p:blipFill>
        <p:spPr>
          <a:xfrm>
            <a:off x="9141625" y="2914274"/>
            <a:ext cx="2848199" cy="1011939"/>
          </a:xfrm>
          <a:prstGeom prst="rect">
            <a:avLst/>
          </a:prstGeom>
        </p:spPr>
      </p:pic>
    </p:spTree>
    <p:extLst>
      <p:ext uri="{BB962C8B-B14F-4D97-AF65-F5344CB8AC3E}">
        <p14:creationId xmlns:p14="http://schemas.microsoft.com/office/powerpoint/2010/main" val="716045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75C54-1824-ED2C-D3E6-4B794903D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CE9D92-6C07-1452-7D07-F9B172176B88}"/>
              </a:ext>
            </a:extLst>
          </p:cNvPr>
          <p:cNvSpPr>
            <a:spLocks noGrp="1"/>
          </p:cNvSpPr>
          <p:nvPr>
            <p:ph type="title"/>
          </p:nvPr>
        </p:nvSpPr>
        <p:spPr/>
        <p:txBody>
          <a:bodyPr/>
          <a:lstStyle/>
          <a:p>
            <a:r>
              <a:rPr lang="en-US" sz="3600" dirty="0">
                <a:solidFill>
                  <a:schemeClr val="tx1"/>
                </a:solidFill>
              </a:rPr>
              <a:t>Load Balancing Options</a:t>
            </a:r>
            <a:endParaRPr lang="en-IN" dirty="0"/>
          </a:p>
        </p:txBody>
      </p:sp>
      <p:pic>
        <p:nvPicPr>
          <p:cNvPr id="4" name="Picture 3" descr="A blue and white flag&#10;&#10;Description automatically generated with medium confidence">
            <a:extLst>
              <a:ext uri="{FF2B5EF4-FFF2-40B4-BE49-F238E27FC236}">
                <a16:creationId xmlns:a16="http://schemas.microsoft.com/office/drawing/2014/main" id="{87D8891F-F0D7-6814-336C-D0124E8DE1A4}"/>
              </a:ext>
            </a:extLst>
          </p:cNvPr>
          <p:cNvPicPr>
            <a:picLocks noChangeAspect="1"/>
          </p:cNvPicPr>
          <p:nvPr/>
        </p:nvPicPr>
        <p:blipFill>
          <a:blip r:embed="rId3"/>
          <a:stretch>
            <a:fillRect/>
          </a:stretch>
        </p:blipFill>
        <p:spPr>
          <a:xfrm>
            <a:off x="10629900" y="1058141"/>
            <a:ext cx="1430020" cy="508073"/>
          </a:xfrm>
          <a:prstGeom prst="rect">
            <a:avLst/>
          </a:prstGeom>
        </p:spPr>
      </p:pic>
      <p:graphicFrame>
        <p:nvGraphicFramePr>
          <p:cNvPr id="3" name="Table 2">
            <a:extLst>
              <a:ext uri="{FF2B5EF4-FFF2-40B4-BE49-F238E27FC236}">
                <a16:creationId xmlns:a16="http://schemas.microsoft.com/office/drawing/2014/main" id="{1F3E9C7F-8DED-BAB0-432B-27541171839E}"/>
              </a:ext>
            </a:extLst>
          </p:cNvPr>
          <p:cNvGraphicFramePr>
            <a:graphicFrameLocks noGrp="1"/>
          </p:cNvGraphicFramePr>
          <p:nvPr>
            <p:extLst>
              <p:ext uri="{D42A27DB-BD31-4B8C-83A1-F6EECF244321}">
                <p14:modId xmlns:p14="http://schemas.microsoft.com/office/powerpoint/2010/main" val="530569565"/>
              </p:ext>
            </p:extLst>
          </p:nvPr>
        </p:nvGraphicFramePr>
        <p:xfrm>
          <a:off x="1790262" y="2761705"/>
          <a:ext cx="8128000" cy="256540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4153515587"/>
                    </a:ext>
                  </a:extLst>
                </a:gridCol>
                <a:gridCol w="2032000">
                  <a:extLst>
                    <a:ext uri="{9D8B030D-6E8A-4147-A177-3AD203B41FA5}">
                      <a16:colId xmlns:a16="http://schemas.microsoft.com/office/drawing/2014/main" val="3184130916"/>
                    </a:ext>
                  </a:extLst>
                </a:gridCol>
                <a:gridCol w="2032000">
                  <a:extLst>
                    <a:ext uri="{9D8B030D-6E8A-4147-A177-3AD203B41FA5}">
                      <a16:colId xmlns:a16="http://schemas.microsoft.com/office/drawing/2014/main" val="4004449824"/>
                    </a:ext>
                  </a:extLst>
                </a:gridCol>
                <a:gridCol w="2032000">
                  <a:extLst>
                    <a:ext uri="{9D8B030D-6E8A-4147-A177-3AD203B41FA5}">
                      <a16:colId xmlns:a16="http://schemas.microsoft.com/office/drawing/2014/main" val="2949030277"/>
                    </a:ext>
                  </a:extLst>
                </a:gridCol>
              </a:tblGrid>
              <a:tr h="370840">
                <a:tc>
                  <a:txBody>
                    <a:bodyPr/>
                    <a:lstStyle/>
                    <a:p>
                      <a:endParaRPr lang="en-IN"/>
                    </a:p>
                  </a:txBody>
                  <a:tcPr/>
                </a:tc>
                <a:tc>
                  <a:txBody>
                    <a:bodyPr/>
                    <a:lstStyle/>
                    <a:p>
                      <a:r>
                        <a:rPr lang="en-US" dirty="0"/>
                        <a:t>Azure</a:t>
                      </a:r>
                      <a:endParaRPr lang="en-IN" dirty="0"/>
                    </a:p>
                  </a:txBody>
                  <a:tcPr/>
                </a:tc>
                <a:tc>
                  <a:txBody>
                    <a:bodyPr/>
                    <a:lstStyle/>
                    <a:p>
                      <a:r>
                        <a:rPr lang="en-US" dirty="0"/>
                        <a:t>AWS</a:t>
                      </a:r>
                      <a:endParaRPr lang="en-IN" dirty="0"/>
                    </a:p>
                  </a:txBody>
                  <a:tcPr/>
                </a:tc>
                <a:tc>
                  <a:txBody>
                    <a:bodyPr/>
                    <a:lstStyle/>
                    <a:p>
                      <a:r>
                        <a:rPr lang="en-US" dirty="0"/>
                        <a:t>Google Cloud</a:t>
                      </a:r>
                      <a:endParaRPr lang="en-IN" dirty="0"/>
                    </a:p>
                  </a:txBody>
                  <a:tcPr/>
                </a:tc>
                <a:extLst>
                  <a:ext uri="{0D108BD9-81ED-4DB2-BD59-A6C34878D82A}">
                    <a16:rowId xmlns:a16="http://schemas.microsoft.com/office/drawing/2014/main" val="609820256"/>
                  </a:ext>
                </a:extLst>
              </a:tr>
              <a:tr h="370840">
                <a:tc>
                  <a:txBody>
                    <a:bodyPr/>
                    <a:lstStyle/>
                    <a:p>
                      <a:r>
                        <a:rPr lang="en-US" dirty="0"/>
                        <a:t>Layer 4</a:t>
                      </a:r>
                      <a:endParaRPr lang="en-IN" dirty="0"/>
                    </a:p>
                  </a:txBody>
                  <a:tcPr/>
                </a:tc>
                <a:tc>
                  <a:txBody>
                    <a:bodyPr/>
                    <a:lstStyle/>
                    <a:p>
                      <a:r>
                        <a:rPr lang="en-US" dirty="0"/>
                        <a:t>Azure Load Balancer</a:t>
                      </a:r>
                      <a:endParaRPr lang="en-IN" dirty="0"/>
                    </a:p>
                  </a:txBody>
                  <a:tcPr/>
                </a:tc>
                <a:tc>
                  <a:txBody>
                    <a:bodyPr/>
                    <a:lstStyle/>
                    <a:p>
                      <a:r>
                        <a:rPr lang="en-US" dirty="0"/>
                        <a:t>AWS Network Load Balancer</a:t>
                      </a:r>
                      <a:endParaRPr lang="en-IN" dirty="0"/>
                    </a:p>
                  </a:txBody>
                  <a:tcPr/>
                </a:tc>
                <a:tc>
                  <a:txBody>
                    <a:bodyPr/>
                    <a:lstStyle/>
                    <a:p>
                      <a:r>
                        <a:rPr lang="en-US" dirty="0"/>
                        <a:t>Google Network Load Balancer</a:t>
                      </a:r>
                      <a:endParaRPr lang="en-IN" dirty="0"/>
                    </a:p>
                  </a:txBody>
                  <a:tcPr/>
                </a:tc>
                <a:extLst>
                  <a:ext uri="{0D108BD9-81ED-4DB2-BD59-A6C34878D82A}">
                    <a16:rowId xmlns:a16="http://schemas.microsoft.com/office/drawing/2014/main" val="2411324100"/>
                  </a:ext>
                </a:extLst>
              </a:tr>
              <a:tr h="370840">
                <a:tc>
                  <a:txBody>
                    <a:bodyPr/>
                    <a:lstStyle/>
                    <a:p>
                      <a:r>
                        <a:rPr lang="en-US" dirty="0"/>
                        <a:t>Layer 7</a:t>
                      </a:r>
                      <a:endParaRPr lang="en-IN" dirty="0"/>
                    </a:p>
                  </a:txBody>
                  <a:tcPr/>
                </a:tc>
                <a:tc>
                  <a:txBody>
                    <a:bodyPr/>
                    <a:lstStyle/>
                    <a:p>
                      <a:r>
                        <a:rPr lang="en-US" dirty="0"/>
                        <a:t>Azure Application Gateway</a:t>
                      </a:r>
                      <a:endParaRPr lang="en-IN" dirty="0"/>
                    </a:p>
                  </a:txBody>
                  <a:tcPr/>
                </a:tc>
                <a:tc>
                  <a:txBody>
                    <a:bodyPr/>
                    <a:lstStyle/>
                    <a:p>
                      <a:r>
                        <a:rPr lang="en-US" dirty="0"/>
                        <a:t>AWS Application Load Balancer</a:t>
                      </a:r>
                      <a:endParaRPr lang="en-IN" dirty="0"/>
                    </a:p>
                  </a:txBody>
                  <a:tcPr/>
                </a:tc>
                <a:tc>
                  <a:txBody>
                    <a:bodyPr/>
                    <a:lstStyle/>
                    <a:p>
                      <a:r>
                        <a:rPr lang="en-US" dirty="0"/>
                        <a:t>Google Application Load Balancer</a:t>
                      </a:r>
                      <a:endParaRPr lang="en-IN" dirty="0"/>
                    </a:p>
                  </a:txBody>
                  <a:tcPr/>
                </a:tc>
                <a:extLst>
                  <a:ext uri="{0D108BD9-81ED-4DB2-BD59-A6C34878D82A}">
                    <a16:rowId xmlns:a16="http://schemas.microsoft.com/office/drawing/2014/main" val="798498630"/>
                  </a:ext>
                </a:extLst>
              </a:tr>
              <a:tr h="370840">
                <a:tc>
                  <a:txBody>
                    <a:bodyPr/>
                    <a:lstStyle/>
                    <a:p>
                      <a:r>
                        <a:rPr lang="en-US" dirty="0"/>
                        <a:t>DNS Level</a:t>
                      </a:r>
                      <a:endParaRPr lang="en-IN" dirty="0"/>
                    </a:p>
                  </a:txBody>
                  <a:tcPr/>
                </a:tc>
                <a:tc>
                  <a:txBody>
                    <a:bodyPr/>
                    <a:lstStyle/>
                    <a:p>
                      <a:r>
                        <a:rPr lang="en-US" dirty="0"/>
                        <a:t>Azure Traffic Manager</a:t>
                      </a:r>
                      <a:endParaRPr lang="en-IN" dirty="0"/>
                    </a:p>
                  </a:txBody>
                  <a:tcPr/>
                </a:tc>
                <a:tc>
                  <a:txBody>
                    <a:bodyPr/>
                    <a:lstStyle/>
                    <a:p>
                      <a:r>
                        <a:rPr lang="en-US" dirty="0"/>
                        <a:t>AWS Route 53</a:t>
                      </a:r>
                      <a:endParaRPr lang="en-IN" dirty="0"/>
                    </a:p>
                  </a:txBody>
                  <a:tcPr/>
                </a:tc>
                <a:tc>
                  <a:txBody>
                    <a:bodyPr/>
                    <a:lstStyle/>
                    <a:p>
                      <a:r>
                        <a:rPr lang="en-US" dirty="0"/>
                        <a:t>Google Cloud DNS</a:t>
                      </a:r>
                      <a:endParaRPr lang="en-IN" dirty="0"/>
                    </a:p>
                  </a:txBody>
                  <a:tcPr/>
                </a:tc>
                <a:extLst>
                  <a:ext uri="{0D108BD9-81ED-4DB2-BD59-A6C34878D82A}">
                    <a16:rowId xmlns:a16="http://schemas.microsoft.com/office/drawing/2014/main" val="3415124273"/>
                  </a:ext>
                </a:extLst>
              </a:tr>
            </a:tbl>
          </a:graphicData>
        </a:graphic>
      </p:graphicFrame>
    </p:spTree>
    <p:extLst>
      <p:ext uri="{BB962C8B-B14F-4D97-AF65-F5344CB8AC3E}">
        <p14:creationId xmlns:p14="http://schemas.microsoft.com/office/powerpoint/2010/main" val="895533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39007-8512-BD6F-A642-51809E2E56DE}"/>
            </a:ext>
          </a:extLst>
        </p:cNvPr>
        <p:cNvGrpSpPr/>
        <p:nvPr/>
      </p:nvGrpSpPr>
      <p:grpSpPr>
        <a:xfrm>
          <a:off x="0" y="0"/>
          <a:ext cx="0" cy="0"/>
          <a:chOff x="0" y="0"/>
          <a:chExt cx="0" cy="0"/>
        </a:xfrm>
      </p:grpSpPr>
      <p:pic>
        <p:nvPicPr>
          <p:cNvPr id="5" name="Picture 4" descr="A colorful squares and lines&#10;&#10;Description automatically generated">
            <a:extLst>
              <a:ext uri="{FF2B5EF4-FFF2-40B4-BE49-F238E27FC236}">
                <a16:creationId xmlns:a16="http://schemas.microsoft.com/office/drawing/2014/main" id="{0EC2B32D-C77F-B5E1-EFC8-FE14D340020A}"/>
              </a:ext>
            </a:extLst>
          </p:cNvPr>
          <p:cNvPicPr>
            <a:picLocks noChangeAspect="1"/>
          </p:cNvPicPr>
          <p:nvPr/>
        </p:nvPicPr>
        <p:blipFill rotWithShape="1">
          <a:blip r:embed="rId2"/>
          <a:srcRect l="26512" r="25642" b="-1"/>
          <a:stretch/>
        </p:blipFill>
        <p:spPr>
          <a:xfrm>
            <a:off x="7550980" y="10"/>
            <a:ext cx="4637843" cy="6857990"/>
          </a:xfrm>
          <a:prstGeom prst="rect">
            <a:avLst/>
          </a:prstGeom>
          <a:ln>
            <a:noFill/>
          </a:ln>
          <a:effectLst/>
        </p:spPr>
      </p:pic>
      <p:sp>
        <p:nvSpPr>
          <p:cNvPr id="2" name="Title 1">
            <a:extLst>
              <a:ext uri="{FF2B5EF4-FFF2-40B4-BE49-F238E27FC236}">
                <a16:creationId xmlns:a16="http://schemas.microsoft.com/office/drawing/2014/main" id="{E684EA63-93C6-0B33-2D15-48837C6E8418}"/>
              </a:ext>
            </a:extLst>
          </p:cNvPr>
          <p:cNvSpPr>
            <a:spLocks noGrp="1"/>
          </p:cNvSpPr>
          <p:nvPr>
            <p:ph type="title"/>
          </p:nvPr>
        </p:nvSpPr>
        <p:spPr>
          <a:xfrm>
            <a:off x="680322" y="2733709"/>
            <a:ext cx="6752110" cy="1373070"/>
          </a:xfrm>
        </p:spPr>
        <p:txBody>
          <a:bodyPr vert="horz" lIns="91440" tIns="45720" rIns="91440" bIns="45720" rtlCol="0" anchor="b">
            <a:normAutofit/>
          </a:bodyPr>
          <a:lstStyle/>
          <a:p>
            <a:r>
              <a:rPr lang="en-US" sz="4600" dirty="0"/>
              <a:t>Introduction to Azure Load Balancer</a:t>
            </a:r>
          </a:p>
        </p:txBody>
      </p:sp>
      <p:sp>
        <p:nvSpPr>
          <p:cNvPr id="3" name="Text Placeholder 2">
            <a:extLst>
              <a:ext uri="{FF2B5EF4-FFF2-40B4-BE49-F238E27FC236}">
                <a16:creationId xmlns:a16="http://schemas.microsoft.com/office/drawing/2014/main" id="{A89F4368-418D-AF73-B78D-30172903189F}"/>
              </a:ext>
            </a:extLst>
          </p:cNvPr>
          <p:cNvSpPr>
            <a:spLocks noGrp="1"/>
          </p:cNvSpPr>
          <p:nvPr>
            <p:ph type="body" idx="1"/>
          </p:nvPr>
        </p:nvSpPr>
        <p:spPr>
          <a:xfrm>
            <a:off x="680322" y="4394039"/>
            <a:ext cx="6752109" cy="1117687"/>
          </a:xfrm>
        </p:spPr>
        <p:txBody>
          <a:bodyPr vert="horz" lIns="91440" tIns="45720" rIns="91440" bIns="45720" rtlCol="0">
            <a:normAutofit/>
          </a:bodyPr>
          <a:lstStyle/>
          <a:p>
            <a:r>
              <a:rPr lang="en-US" sz="1700" dirty="0">
                <a:solidFill>
                  <a:schemeClr val="tx1"/>
                </a:solidFill>
              </a:rPr>
              <a:t>What is Azure Load Balancer</a:t>
            </a:r>
          </a:p>
          <a:p>
            <a:r>
              <a:rPr lang="en-US" sz="1800" i="1" dirty="0"/>
              <a:t>Benefits of Azure Load Balancer</a:t>
            </a:r>
          </a:p>
        </p:txBody>
      </p:sp>
    </p:spTree>
    <p:extLst>
      <p:ext uri="{BB962C8B-B14F-4D97-AF65-F5344CB8AC3E}">
        <p14:creationId xmlns:p14="http://schemas.microsoft.com/office/powerpoint/2010/main" val="1239838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ACF58067-9C3F-AB36-5F02-A8C318975608}"/>
            </a:ext>
          </a:extLst>
        </p:cNvPr>
        <p:cNvGrpSpPr/>
        <p:nvPr/>
      </p:nvGrpSpPr>
      <p:grpSpPr>
        <a:xfrm>
          <a:off x="0" y="0"/>
          <a:ext cx="0" cy="0"/>
          <a:chOff x="0" y="0"/>
          <a:chExt cx="0" cy="0"/>
        </a:xfrm>
      </p:grpSpPr>
      <p:grpSp>
        <p:nvGrpSpPr>
          <p:cNvPr id="1031" name="Group 1030">
            <a:extLst>
              <a:ext uri="{FF2B5EF4-FFF2-40B4-BE49-F238E27FC236}">
                <a16:creationId xmlns:a16="http://schemas.microsoft.com/office/drawing/2014/main" id="{7A865E47-4365-4F21-B8EA-13B2C12BCB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1032" name="Rectangle 1031">
              <a:extLst>
                <a:ext uri="{FF2B5EF4-FFF2-40B4-BE49-F238E27FC236}">
                  <a16:creationId xmlns:a16="http://schemas.microsoft.com/office/drawing/2014/main" id="{0CE24988-BB27-40E5-A961-9FA7ED0DB9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3" name="Picture 1032">
              <a:extLst>
                <a:ext uri="{FF2B5EF4-FFF2-40B4-BE49-F238E27FC236}">
                  <a16:creationId xmlns:a16="http://schemas.microsoft.com/office/drawing/2014/main" id="{80BDE80E-ADE0-4E16-8F80-306A15F4D3F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3176" y="0"/>
              <a:ext cx="12192000" cy="6858000"/>
            </a:xfrm>
            <a:prstGeom prst="rect">
              <a:avLst/>
            </a:prstGeom>
          </p:spPr>
        </p:pic>
      </p:grpSp>
      <p:sp>
        <p:nvSpPr>
          <p:cNvPr id="3" name="Content Placeholder 2">
            <a:extLst>
              <a:ext uri="{FF2B5EF4-FFF2-40B4-BE49-F238E27FC236}">
                <a16:creationId xmlns:a16="http://schemas.microsoft.com/office/drawing/2014/main" id="{C9AE4B09-E106-CCD2-6E6B-087E1600010A}"/>
              </a:ext>
            </a:extLst>
          </p:cNvPr>
          <p:cNvSpPr>
            <a:spLocks noGrp="1"/>
          </p:cNvSpPr>
          <p:nvPr>
            <p:ph idx="1"/>
          </p:nvPr>
        </p:nvSpPr>
        <p:spPr>
          <a:xfrm>
            <a:off x="680322" y="2336873"/>
            <a:ext cx="5041628" cy="3599316"/>
          </a:xfrm>
        </p:spPr>
        <p:txBody>
          <a:bodyPr>
            <a:normAutofit/>
          </a:bodyPr>
          <a:lstStyle/>
          <a:p>
            <a:pPr marL="342900" indent="-342900"/>
            <a:r>
              <a:rPr lang="en-US" sz="2000" dirty="0">
                <a:latin typeface="Abadi" panose="020B0604020104020204" pitchFamily="34" charset="0"/>
              </a:rPr>
              <a:t>Azure Load Balancer is a managed load balancer service that Microsoft provides</a:t>
            </a:r>
            <a:r>
              <a:rPr lang="en-US" sz="2000" dirty="0"/>
              <a:t> as a service.</a:t>
            </a:r>
          </a:p>
          <a:p>
            <a:pPr marL="342900" indent="-342900"/>
            <a:r>
              <a:rPr lang="en-US" sz="2000" dirty="0"/>
              <a:t>It is a PaaS offering.</a:t>
            </a:r>
          </a:p>
        </p:txBody>
      </p:sp>
      <p:pic>
        <p:nvPicPr>
          <p:cNvPr id="1026" name="Picture 2" descr="Azure Load Balancer Overview | Everything You Need To Know">
            <a:extLst>
              <a:ext uri="{FF2B5EF4-FFF2-40B4-BE49-F238E27FC236}">
                <a16:creationId xmlns:a16="http://schemas.microsoft.com/office/drawing/2014/main" id="{D29EBEBF-C036-002F-B122-4B8C2E6983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673" r="5140" b="3"/>
          <a:stretch/>
        </p:blipFill>
        <p:spPr bwMode="auto">
          <a:xfrm>
            <a:off x="6096000" y="10"/>
            <a:ext cx="6092823" cy="6856310"/>
          </a:xfrm>
          <a:prstGeom prst="rect">
            <a:avLst/>
          </a:prstGeom>
          <a:noFill/>
          <a:ln>
            <a:noFill/>
          </a:ln>
          <a:effectLst/>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13BC1C09-8FD1-4619-B317-E9EED5E55D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2" y="609600"/>
            <a:ext cx="6499753"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6A27EB2A-A084-0929-6E8F-D649A61948AE}"/>
              </a:ext>
            </a:extLst>
          </p:cNvPr>
          <p:cNvSpPr>
            <a:spLocks noGrp="1"/>
          </p:cNvSpPr>
          <p:nvPr>
            <p:ph type="title"/>
          </p:nvPr>
        </p:nvSpPr>
        <p:spPr>
          <a:xfrm>
            <a:off x="680321" y="753228"/>
            <a:ext cx="5041629" cy="1080938"/>
          </a:xfrm>
        </p:spPr>
        <p:txBody>
          <a:bodyPr>
            <a:normAutofit/>
          </a:bodyPr>
          <a:lstStyle/>
          <a:p>
            <a:r>
              <a:rPr lang="en-US"/>
              <a:t>What is Azure Load Balancer</a:t>
            </a:r>
            <a:endParaRPr lang="en-IN" dirty="0"/>
          </a:p>
        </p:txBody>
      </p:sp>
      <p:pic>
        <p:nvPicPr>
          <p:cNvPr id="1037" name="Picture 1036">
            <a:extLst>
              <a:ext uri="{FF2B5EF4-FFF2-40B4-BE49-F238E27FC236}">
                <a16:creationId xmlns:a16="http://schemas.microsoft.com/office/drawing/2014/main" id="{D3143E80-C928-46DB-9299-0BD06348A9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 y="1970240"/>
            <a:ext cx="6492240" cy="261714"/>
          </a:xfrm>
          <a:prstGeom prst="rect">
            <a:avLst/>
          </a:prstGeom>
        </p:spPr>
      </p:pic>
    </p:spTree>
    <p:extLst>
      <p:ext uri="{BB962C8B-B14F-4D97-AF65-F5344CB8AC3E}">
        <p14:creationId xmlns:p14="http://schemas.microsoft.com/office/powerpoint/2010/main" val="3449192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6ACA-B158-26E6-8AC7-99429B067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0D87F3-04DD-FEA2-E949-D28C8C6275A1}"/>
              </a:ext>
            </a:extLst>
          </p:cNvPr>
          <p:cNvSpPr>
            <a:spLocks noGrp="1"/>
          </p:cNvSpPr>
          <p:nvPr>
            <p:ph type="title"/>
          </p:nvPr>
        </p:nvSpPr>
        <p:spPr/>
        <p:txBody>
          <a:bodyPr/>
          <a:lstStyle/>
          <a:p>
            <a:r>
              <a:rPr lang="en-US" sz="3600" dirty="0">
                <a:solidFill>
                  <a:schemeClr val="tx1"/>
                </a:solidFill>
              </a:rPr>
              <a:t>Benefits of Azure Load Balancer</a:t>
            </a:r>
            <a:endParaRPr lang="en-IN" dirty="0"/>
          </a:p>
        </p:txBody>
      </p:sp>
      <p:sp>
        <p:nvSpPr>
          <p:cNvPr id="3" name="Content Placeholder 2">
            <a:extLst>
              <a:ext uri="{FF2B5EF4-FFF2-40B4-BE49-F238E27FC236}">
                <a16:creationId xmlns:a16="http://schemas.microsoft.com/office/drawing/2014/main" id="{1D5E6A45-C065-8413-F373-A59151A71233}"/>
              </a:ext>
            </a:extLst>
          </p:cNvPr>
          <p:cNvSpPr>
            <a:spLocks noGrp="1"/>
          </p:cNvSpPr>
          <p:nvPr>
            <p:ph idx="1"/>
          </p:nvPr>
        </p:nvSpPr>
        <p:spPr/>
        <p:txBody>
          <a:bodyPr/>
          <a:lstStyle/>
          <a:p>
            <a:pPr marL="342900" indent="-342900" algn="just"/>
            <a:r>
              <a:rPr lang="en-US" dirty="0">
                <a:latin typeface="Abadi" panose="020B0604020104020204" pitchFamily="34" charset="0"/>
              </a:rPr>
              <a:t>Microsoft completely Manages Load Balancer Service.</a:t>
            </a:r>
          </a:p>
          <a:p>
            <a:pPr marL="342900" indent="-342900" algn="just"/>
            <a:r>
              <a:rPr lang="en-US" dirty="0">
                <a:latin typeface="Abadi" panose="020B0604020104020204" pitchFamily="34" charset="0"/>
              </a:rPr>
              <a:t>No ICM</a:t>
            </a:r>
          </a:p>
          <a:p>
            <a:pPr marL="342900" indent="-342900" algn="just"/>
            <a:r>
              <a:rPr lang="en-US" dirty="0">
                <a:latin typeface="Abadi" panose="020B0604020104020204" pitchFamily="34" charset="0"/>
              </a:rPr>
              <a:t>No capacity planning</a:t>
            </a:r>
          </a:p>
          <a:p>
            <a:pPr marL="342900" indent="-342900" algn="just"/>
            <a:r>
              <a:rPr lang="en-US" dirty="0">
                <a:latin typeface="Abadi" panose="020B0604020104020204" pitchFamily="34" charset="0"/>
              </a:rPr>
              <a:t>No HA planning</a:t>
            </a:r>
          </a:p>
          <a:p>
            <a:pPr marL="342900" indent="-342900" algn="just"/>
            <a:r>
              <a:rPr lang="en-US" dirty="0">
                <a:latin typeface="Abadi" panose="020B0604020104020204" pitchFamily="34" charset="0"/>
              </a:rPr>
              <a:t>Only pay for what we use.</a:t>
            </a:r>
            <a:endParaRPr lang="en-US" dirty="0"/>
          </a:p>
        </p:txBody>
      </p:sp>
      <p:pic>
        <p:nvPicPr>
          <p:cNvPr id="4" name="Picture 3" descr="A blue and white flag&#10;&#10;Description automatically generated with medium confidence">
            <a:extLst>
              <a:ext uri="{FF2B5EF4-FFF2-40B4-BE49-F238E27FC236}">
                <a16:creationId xmlns:a16="http://schemas.microsoft.com/office/drawing/2014/main" id="{B077A9D1-8E77-630E-D130-D020CBA0BC0A}"/>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298266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AF7AA-3122-15E7-8544-4B4FF856BF53}"/>
            </a:ext>
          </a:extLst>
        </p:cNvPr>
        <p:cNvGrpSpPr/>
        <p:nvPr/>
      </p:nvGrpSpPr>
      <p:grpSpPr>
        <a:xfrm>
          <a:off x="0" y="0"/>
          <a:ext cx="0" cy="0"/>
          <a:chOff x="0" y="0"/>
          <a:chExt cx="0" cy="0"/>
        </a:xfrm>
      </p:grpSpPr>
      <p:pic>
        <p:nvPicPr>
          <p:cNvPr id="5" name="Picture 4" descr="A colorful squares and lines&#10;&#10;Description automatically generated">
            <a:extLst>
              <a:ext uri="{FF2B5EF4-FFF2-40B4-BE49-F238E27FC236}">
                <a16:creationId xmlns:a16="http://schemas.microsoft.com/office/drawing/2014/main" id="{90FE3081-152D-BFDC-7750-2835694BC784}"/>
              </a:ext>
            </a:extLst>
          </p:cNvPr>
          <p:cNvPicPr>
            <a:picLocks noChangeAspect="1"/>
          </p:cNvPicPr>
          <p:nvPr/>
        </p:nvPicPr>
        <p:blipFill rotWithShape="1">
          <a:blip r:embed="rId3"/>
          <a:srcRect l="26512" r="25642" b="-1"/>
          <a:stretch/>
        </p:blipFill>
        <p:spPr>
          <a:xfrm>
            <a:off x="7550980" y="10"/>
            <a:ext cx="4637843" cy="6857990"/>
          </a:xfrm>
          <a:prstGeom prst="rect">
            <a:avLst/>
          </a:prstGeom>
          <a:ln>
            <a:noFill/>
          </a:ln>
          <a:effectLst/>
        </p:spPr>
      </p:pic>
      <p:sp>
        <p:nvSpPr>
          <p:cNvPr id="2" name="Title 1">
            <a:extLst>
              <a:ext uri="{FF2B5EF4-FFF2-40B4-BE49-F238E27FC236}">
                <a16:creationId xmlns:a16="http://schemas.microsoft.com/office/drawing/2014/main" id="{DF954E25-9970-F97C-08BF-7546FB2164F9}"/>
              </a:ext>
            </a:extLst>
          </p:cNvPr>
          <p:cNvSpPr>
            <a:spLocks noGrp="1"/>
          </p:cNvSpPr>
          <p:nvPr>
            <p:ph type="title"/>
          </p:nvPr>
        </p:nvSpPr>
        <p:spPr>
          <a:xfrm>
            <a:off x="680322" y="2733709"/>
            <a:ext cx="6752110" cy="1373070"/>
          </a:xfrm>
        </p:spPr>
        <p:txBody>
          <a:bodyPr vert="horz" lIns="91440" tIns="45720" rIns="91440" bIns="45720" rtlCol="0" anchor="b">
            <a:normAutofit/>
          </a:bodyPr>
          <a:lstStyle/>
          <a:p>
            <a:r>
              <a:rPr lang="en-US" sz="4600" dirty="0"/>
              <a:t>Azure Load Balancing Options</a:t>
            </a:r>
          </a:p>
        </p:txBody>
      </p:sp>
      <p:sp>
        <p:nvSpPr>
          <p:cNvPr id="3" name="Text Placeholder 2">
            <a:extLst>
              <a:ext uri="{FF2B5EF4-FFF2-40B4-BE49-F238E27FC236}">
                <a16:creationId xmlns:a16="http://schemas.microsoft.com/office/drawing/2014/main" id="{E03EE2EC-4406-BB94-0DBF-B3E1B02D220E}"/>
              </a:ext>
            </a:extLst>
          </p:cNvPr>
          <p:cNvSpPr>
            <a:spLocks noGrp="1"/>
          </p:cNvSpPr>
          <p:nvPr>
            <p:ph type="body" idx="1"/>
          </p:nvPr>
        </p:nvSpPr>
        <p:spPr>
          <a:xfrm>
            <a:off x="680322" y="4394039"/>
            <a:ext cx="6752109" cy="1373070"/>
          </a:xfrm>
        </p:spPr>
        <p:txBody>
          <a:bodyPr vert="horz" lIns="91440" tIns="45720" rIns="91440" bIns="45720" rtlCol="0">
            <a:normAutofit/>
          </a:bodyPr>
          <a:lstStyle/>
          <a:p>
            <a:r>
              <a:rPr lang="en-US" sz="1800" i="1" dirty="0"/>
              <a:t>Azure load balancing options</a:t>
            </a:r>
          </a:p>
          <a:p>
            <a:r>
              <a:rPr lang="en-US" sz="1800" i="1" dirty="0"/>
              <a:t>Azure Load Balancer Categorization</a:t>
            </a:r>
          </a:p>
          <a:p>
            <a:r>
              <a:rPr lang="en-US" sz="1800" i="1" dirty="0"/>
              <a:t>Azure Load balancer decision tree</a:t>
            </a:r>
          </a:p>
          <a:p>
            <a:endParaRPr lang="en-US" sz="1800" i="1" dirty="0"/>
          </a:p>
        </p:txBody>
      </p:sp>
    </p:spTree>
    <p:extLst>
      <p:ext uri="{BB962C8B-B14F-4D97-AF65-F5344CB8AC3E}">
        <p14:creationId xmlns:p14="http://schemas.microsoft.com/office/powerpoint/2010/main" val="1771827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8A237-047B-E74D-B693-784CC501D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5A8962-C439-11AE-42A1-74CEB8CA58D2}"/>
              </a:ext>
            </a:extLst>
          </p:cNvPr>
          <p:cNvSpPr>
            <a:spLocks noGrp="1"/>
          </p:cNvSpPr>
          <p:nvPr>
            <p:ph type="title"/>
          </p:nvPr>
        </p:nvSpPr>
        <p:spPr/>
        <p:txBody>
          <a:bodyPr/>
          <a:lstStyle/>
          <a:p>
            <a:r>
              <a:rPr lang="en-US" sz="3600" dirty="0">
                <a:solidFill>
                  <a:schemeClr val="tx1"/>
                </a:solidFill>
              </a:rPr>
              <a:t>Azure Load Balancer options</a:t>
            </a:r>
            <a:endParaRPr lang="en-IN" dirty="0"/>
          </a:p>
        </p:txBody>
      </p:sp>
      <p:sp>
        <p:nvSpPr>
          <p:cNvPr id="3" name="Content Placeholder 2">
            <a:extLst>
              <a:ext uri="{FF2B5EF4-FFF2-40B4-BE49-F238E27FC236}">
                <a16:creationId xmlns:a16="http://schemas.microsoft.com/office/drawing/2014/main" id="{2B8AC841-D4A3-2591-9E5E-CC6B180E3AAC}"/>
              </a:ext>
            </a:extLst>
          </p:cNvPr>
          <p:cNvSpPr>
            <a:spLocks noGrp="1"/>
          </p:cNvSpPr>
          <p:nvPr>
            <p:ph idx="1"/>
          </p:nvPr>
        </p:nvSpPr>
        <p:spPr/>
        <p:txBody>
          <a:bodyPr/>
          <a:lstStyle/>
          <a:p>
            <a:pPr marL="342900" indent="-342900" algn="just"/>
            <a:r>
              <a:rPr lang="en-US" b="0" i="0" dirty="0">
                <a:solidFill>
                  <a:srgbClr val="E6E6E6"/>
                </a:solidFill>
                <a:effectLst/>
                <a:latin typeface="Trebuchet MS (Body)"/>
              </a:rPr>
              <a:t>Azure provides various load-balancing services that you can use to distribute your workloads across multiple computing resources. </a:t>
            </a:r>
          </a:p>
          <a:p>
            <a:pPr marL="342900" indent="-342900" algn="just"/>
            <a:r>
              <a:rPr lang="en-US" b="0" i="0" dirty="0">
                <a:solidFill>
                  <a:srgbClr val="E6E6E6"/>
                </a:solidFill>
                <a:effectLst/>
                <a:latin typeface="Trebuchet MS (Body)"/>
              </a:rPr>
              <a:t>These resources include:</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C68BCB2D-046F-DA54-C3EF-01FBE64A59E9}"/>
              </a:ext>
            </a:extLst>
          </p:cNvPr>
          <p:cNvPicPr>
            <a:picLocks noChangeAspect="1"/>
          </p:cNvPicPr>
          <p:nvPr/>
        </p:nvPicPr>
        <p:blipFill>
          <a:blip r:embed="rId3"/>
          <a:stretch>
            <a:fillRect/>
          </a:stretch>
        </p:blipFill>
        <p:spPr>
          <a:xfrm>
            <a:off x="10629900" y="1058141"/>
            <a:ext cx="1430020" cy="508073"/>
          </a:xfrm>
          <a:prstGeom prst="rect">
            <a:avLst/>
          </a:prstGeom>
        </p:spPr>
      </p:pic>
      <p:graphicFrame>
        <p:nvGraphicFramePr>
          <p:cNvPr id="5" name="Diagram 4">
            <a:extLst>
              <a:ext uri="{FF2B5EF4-FFF2-40B4-BE49-F238E27FC236}">
                <a16:creationId xmlns:a16="http://schemas.microsoft.com/office/drawing/2014/main" id="{70D5B62B-D559-046C-D245-45394C9EF1AD}"/>
              </a:ext>
            </a:extLst>
          </p:cNvPr>
          <p:cNvGraphicFramePr/>
          <p:nvPr>
            <p:extLst>
              <p:ext uri="{D42A27DB-BD31-4B8C-83A1-F6EECF244321}">
                <p14:modId xmlns:p14="http://schemas.microsoft.com/office/powerpoint/2010/main" val="1288343046"/>
              </p:ext>
            </p:extLst>
          </p:nvPr>
        </p:nvGraphicFramePr>
        <p:xfrm>
          <a:off x="1499914" y="3623926"/>
          <a:ext cx="9129986" cy="23122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30042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9F8E3-EDD9-DD5D-EF9C-10D0E7D0AA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9901D4-0259-84F6-918F-C7570B1A7501}"/>
              </a:ext>
            </a:extLst>
          </p:cNvPr>
          <p:cNvSpPr>
            <a:spLocks noGrp="1"/>
          </p:cNvSpPr>
          <p:nvPr>
            <p:ph type="title"/>
          </p:nvPr>
        </p:nvSpPr>
        <p:spPr/>
        <p:txBody>
          <a:bodyPr/>
          <a:lstStyle/>
          <a:p>
            <a:r>
              <a:rPr lang="en-US" sz="3600" dirty="0">
                <a:solidFill>
                  <a:schemeClr val="tx1"/>
                </a:solidFill>
              </a:rPr>
              <a:t>Azure Load Balancer</a:t>
            </a:r>
            <a:endParaRPr lang="en-IN" dirty="0"/>
          </a:p>
        </p:txBody>
      </p:sp>
      <p:sp>
        <p:nvSpPr>
          <p:cNvPr id="3" name="Content Placeholder 2">
            <a:extLst>
              <a:ext uri="{FF2B5EF4-FFF2-40B4-BE49-F238E27FC236}">
                <a16:creationId xmlns:a16="http://schemas.microsoft.com/office/drawing/2014/main" id="{B3EBB682-F2E3-DD1A-7A6A-5FC78C2C9C90}"/>
              </a:ext>
            </a:extLst>
          </p:cNvPr>
          <p:cNvSpPr>
            <a:spLocks noGrp="1"/>
          </p:cNvSpPr>
          <p:nvPr>
            <p:ph idx="1"/>
          </p:nvPr>
        </p:nvSpPr>
        <p:spPr/>
        <p:txBody>
          <a:bodyPr>
            <a:normAutofit lnSpcReduction="10000"/>
          </a:bodyPr>
          <a:lstStyle/>
          <a:p>
            <a:pPr marL="342900" indent="-342900" algn="just"/>
            <a:r>
              <a:rPr lang="en-US" dirty="0">
                <a:solidFill>
                  <a:srgbClr val="E6E6E6"/>
                </a:solidFill>
                <a:latin typeface="Trebuchet MS (Body)"/>
              </a:rPr>
              <a:t>Azure Load Balancer </a:t>
            </a:r>
            <a:r>
              <a:rPr lang="en-US" b="0" i="0" dirty="0">
                <a:solidFill>
                  <a:srgbClr val="E6E6E6"/>
                </a:solidFill>
                <a:effectLst/>
                <a:latin typeface="Trebuchet MS (Body)"/>
              </a:rPr>
              <a:t>is a high-performance, ultra-low-latency Layer 4 load-balancing service (inbound and outbound) for all UDP and TCP protocols.</a:t>
            </a:r>
          </a:p>
          <a:p>
            <a:pPr marL="342900" indent="-342900" algn="just"/>
            <a:endParaRPr lang="en-US" b="0" i="0" dirty="0">
              <a:solidFill>
                <a:srgbClr val="E6E6E6"/>
              </a:solidFill>
              <a:effectLst/>
              <a:latin typeface="Trebuchet MS (Body)"/>
            </a:endParaRPr>
          </a:p>
          <a:p>
            <a:pPr marL="342900" indent="-342900" algn="just"/>
            <a:r>
              <a:rPr lang="en-US" b="0" i="0" dirty="0">
                <a:solidFill>
                  <a:srgbClr val="E6E6E6"/>
                </a:solidFill>
                <a:effectLst/>
                <a:latin typeface="Trebuchet MS (Body)"/>
              </a:rPr>
              <a:t>It's built to handle millions of requests per second while ensuring your solution is highly available. Load Balancer is zone redundant, ensuring high availability across availability zones.</a:t>
            </a:r>
          </a:p>
          <a:p>
            <a:pPr marL="342900" indent="-342900" algn="just"/>
            <a:endParaRPr lang="en-US" b="0" i="0" dirty="0">
              <a:solidFill>
                <a:srgbClr val="E6E6E6"/>
              </a:solidFill>
              <a:effectLst/>
              <a:latin typeface="Trebuchet MS (Body)"/>
            </a:endParaRPr>
          </a:p>
          <a:p>
            <a:pPr marL="342900" indent="-342900" algn="just"/>
            <a:r>
              <a:rPr lang="en-US" b="0" i="0" dirty="0">
                <a:solidFill>
                  <a:srgbClr val="E6E6E6"/>
                </a:solidFill>
                <a:effectLst/>
                <a:latin typeface="Trebuchet MS (Body)"/>
              </a:rPr>
              <a:t>It supports both a regional deployment topology and a cross-region topology.</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A1951931-40F9-774B-6E86-D062CE934F70}"/>
              </a:ext>
            </a:extLst>
          </p:cNvPr>
          <p:cNvPicPr>
            <a:picLocks noChangeAspect="1"/>
          </p:cNvPicPr>
          <p:nvPr/>
        </p:nvPicPr>
        <p:blipFill>
          <a:blip r:embed="rId3"/>
          <a:stretch>
            <a:fillRect/>
          </a:stretch>
        </p:blipFill>
        <p:spPr>
          <a:xfrm>
            <a:off x="10629900" y="1058141"/>
            <a:ext cx="1430020" cy="508073"/>
          </a:xfrm>
          <a:prstGeom prst="rect">
            <a:avLst/>
          </a:prstGeom>
        </p:spPr>
      </p:pic>
      <p:sp>
        <p:nvSpPr>
          <p:cNvPr id="7" name="Rectangle: Rounded Corners 6">
            <a:extLst>
              <a:ext uri="{FF2B5EF4-FFF2-40B4-BE49-F238E27FC236}">
                <a16:creationId xmlns:a16="http://schemas.microsoft.com/office/drawing/2014/main" id="{B65C0DC4-F53E-AC34-B920-9A2001A8E717}"/>
              </a:ext>
            </a:extLst>
          </p:cNvPr>
          <p:cNvSpPr/>
          <p:nvPr/>
        </p:nvSpPr>
        <p:spPr>
          <a:xfrm>
            <a:off x="8544910" y="691073"/>
            <a:ext cx="1749272" cy="1205248"/>
          </a:xfrm>
          <a:prstGeom prst="roundRect">
            <a:avLst/>
          </a:prstGeom>
          <a:blipFill>
            <a:blip r:embed="rId4">
              <a:extLst>
                <a:ext uri="{96DAC541-7B7A-43D3-8B79-37D633B846F1}">
                  <asvg:svgBlip xmlns:asvg="http://schemas.microsoft.com/office/drawing/2016/SVG/main" r:embed="rId5"/>
                </a:ext>
              </a:extLst>
            </a:blip>
            <a:srcRect/>
            <a:stretch>
              <a:fillRect t="-23000" b="-2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N"/>
          </a:p>
        </p:txBody>
      </p:sp>
    </p:spTree>
    <p:extLst>
      <p:ext uri="{BB962C8B-B14F-4D97-AF65-F5344CB8AC3E}">
        <p14:creationId xmlns:p14="http://schemas.microsoft.com/office/powerpoint/2010/main" val="4090338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4C811-83DB-3B11-95E9-205B8AAE9F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D26CB6-7FFE-860A-56EC-039549BCD026}"/>
              </a:ext>
            </a:extLst>
          </p:cNvPr>
          <p:cNvSpPr>
            <a:spLocks noGrp="1"/>
          </p:cNvSpPr>
          <p:nvPr>
            <p:ph type="title"/>
          </p:nvPr>
        </p:nvSpPr>
        <p:spPr/>
        <p:txBody>
          <a:bodyPr/>
          <a:lstStyle/>
          <a:p>
            <a:r>
              <a:rPr lang="en-US" sz="3600" dirty="0">
                <a:solidFill>
                  <a:schemeClr val="tx1"/>
                </a:solidFill>
              </a:rPr>
              <a:t>Azure Application Gateway</a:t>
            </a:r>
            <a:endParaRPr lang="en-IN" dirty="0"/>
          </a:p>
        </p:txBody>
      </p:sp>
      <p:sp>
        <p:nvSpPr>
          <p:cNvPr id="3" name="Content Placeholder 2">
            <a:extLst>
              <a:ext uri="{FF2B5EF4-FFF2-40B4-BE49-F238E27FC236}">
                <a16:creationId xmlns:a16="http://schemas.microsoft.com/office/drawing/2014/main" id="{FD753CEB-E43B-8A75-00A1-CD5BD37983AC}"/>
              </a:ext>
            </a:extLst>
          </p:cNvPr>
          <p:cNvSpPr>
            <a:spLocks noGrp="1"/>
          </p:cNvSpPr>
          <p:nvPr>
            <p:ph idx="1"/>
          </p:nvPr>
        </p:nvSpPr>
        <p:spPr/>
        <p:txBody>
          <a:bodyPr>
            <a:normAutofit/>
          </a:bodyPr>
          <a:lstStyle/>
          <a:p>
            <a:pPr marL="342900" indent="-342900" algn="just"/>
            <a:r>
              <a:rPr lang="en-US" dirty="0">
                <a:solidFill>
                  <a:srgbClr val="E6E6E6"/>
                </a:solidFill>
                <a:latin typeface="Trebuchet MS (Body)"/>
              </a:rPr>
              <a:t>Application Gateway provides application delivery controller as a service, offering various Layer 7 load-balancing capabilities. </a:t>
            </a:r>
          </a:p>
          <a:p>
            <a:pPr marL="342900" indent="-342900" algn="just"/>
            <a:endParaRPr lang="en-US" dirty="0">
              <a:solidFill>
                <a:srgbClr val="E6E6E6"/>
              </a:solidFill>
              <a:latin typeface="Trebuchet MS (Body)"/>
            </a:endParaRPr>
          </a:p>
          <a:p>
            <a:pPr marL="342900" indent="-342900" algn="just"/>
            <a:r>
              <a:rPr lang="en-US" dirty="0">
                <a:solidFill>
                  <a:srgbClr val="E6E6E6"/>
                </a:solidFill>
                <a:latin typeface="Trebuchet MS (Body)"/>
              </a:rPr>
              <a:t>Use it to optimize web farm productivity by offloading CPU-intensive SSL termination to the gateway.</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CC5DAA78-C8E9-7536-0BC7-E009B9FF7044}"/>
              </a:ext>
            </a:extLst>
          </p:cNvPr>
          <p:cNvPicPr>
            <a:picLocks noChangeAspect="1"/>
          </p:cNvPicPr>
          <p:nvPr/>
        </p:nvPicPr>
        <p:blipFill>
          <a:blip r:embed="rId3"/>
          <a:stretch>
            <a:fillRect/>
          </a:stretch>
        </p:blipFill>
        <p:spPr>
          <a:xfrm>
            <a:off x="10629900" y="1058141"/>
            <a:ext cx="1430020" cy="508073"/>
          </a:xfrm>
          <a:prstGeom prst="rect">
            <a:avLst/>
          </a:prstGeom>
        </p:spPr>
      </p:pic>
      <p:sp>
        <p:nvSpPr>
          <p:cNvPr id="5" name="Rectangle: Rounded Corners 4">
            <a:extLst>
              <a:ext uri="{FF2B5EF4-FFF2-40B4-BE49-F238E27FC236}">
                <a16:creationId xmlns:a16="http://schemas.microsoft.com/office/drawing/2014/main" id="{D9596C6B-AAA6-91C4-8B20-F6ACA5B71F9D}"/>
              </a:ext>
            </a:extLst>
          </p:cNvPr>
          <p:cNvSpPr/>
          <p:nvPr/>
        </p:nvSpPr>
        <p:spPr>
          <a:xfrm>
            <a:off x="8524461" y="684028"/>
            <a:ext cx="1769721" cy="1219337"/>
          </a:xfrm>
          <a:prstGeom prst="roundRect">
            <a:avLst/>
          </a:prstGeom>
          <a:blipFill>
            <a:blip r:embed="rId4">
              <a:extLst>
                <a:ext uri="{96DAC541-7B7A-43D3-8B79-37D633B846F1}">
                  <asvg:svgBlip xmlns:asvg="http://schemas.microsoft.com/office/drawing/2016/SVG/main" r:embed="rId5"/>
                </a:ext>
              </a:extLst>
            </a:blip>
            <a:srcRect/>
            <a:stretch>
              <a:fillRect t="-23000" b="-2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N"/>
          </a:p>
        </p:txBody>
      </p:sp>
    </p:spTree>
    <p:extLst>
      <p:ext uri="{BB962C8B-B14F-4D97-AF65-F5344CB8AC3E}">
        <p14:creationId xmlns:p14="http://schemas.microsoft.com/office/powerpoint/2010/main" val="214902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ADE73-6D56-04B5-C3C5-6AF95C7524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F5CC0-14BA-E92C-8F91-4D105175EF57}"/>
              </a:ext>
            </a:extLst>
          </p:cNvPr>
          <p:cNvSpPr>
            <a:spLocks noGrp="1"/>
          </p:cNvSpPr>
          <p:nvPr>
            <p:ph type="title"/>
          </p:nvPr>
        </p:nvSpPr>
        <p:spPr/>
        <p:txBody>
          <a:bodyPr/>
          <a:lstStyle/>
          <a:p>
            <a:r>
              <a:rPr lang="en-US" sz="3600" dirty="0">
                <a:solidFill>
                  <a:schemeClr val="tx1"/>
                </a:solidFill>
              </a:rPr>
              <a:t>Azure Traffic Manager</a:t>
            </a:r>
            <a:endParaRPr lang="en-IN" dirty="0"/>
          </a:p>
        </p:txBody>
      </p:sp>
      <p:sp>
        <p:nvSpPr>
          <p:cNvPr id="3" name="Content Placeholder 2">
            <a:extLst>
              <a:ext uri="{FF2B5EF4-FFF2-40B4-BE49-F238E27FC236}">
                <a16:creationId xmlns:a16="http://schemas.microsoft.com/office/drawing/2014/main" id="{E7016C17-A3B1-E53D-9E69-BEC13C7AE880}"/>
              </a:ext>
            </a:extLst>
          </p:cNvPr>
          <p:cNvSpPr>
            <a:spLocks noGrp="1"/>
          </p:cNvSpPr>
          <p:nvPr>
            <p:ph idx="1"/>
          </p:nvPr>
        </p:nvSpPr>
        <p:spPr/>
        <p:txBody>
          <a:bodyPr>
            <a:normAutofit lnSpcReduction="10000"/>
          </a:bodyPr>
          <a:lstStyle/>
          <a:p>
            <a:pPr marL="342900" indent="-342900" algn="just"/>
            <a:r>
              <a:rPr lang="en-US" dirty="0">
                <a:solidFill>
                  <a:srgbClr val="E6E6E6"/>
                </a:solidFill>
                <a:latin typeface="Trebuchet MS (Body)"/>
              </a:rPr>
              <a:t>Traffic Manager is a DNS-based traffic load balancer that enables you to distribute traffic optimally to services across global Azure regions, while providing high availability and responsiveness.</a:t>
            </a:r>
          </a:p>
          <a:p>
            <a:pPr marL="342900" indent="-342900" algn="just"/>
            <a:endParaRPr lang="en-US" dirty="0">
              <a:solidFill>
                <a:srgbClr val="E6E6E6"/>
              </a:solidFill>
              <a:latin typeface="Trebuchet MS (Body)"/>
            </a:endParaRPr>
          </a:p>
          <a:p>
            <a:pPr marL="342900" indent="-342900" algn="just"/>
            <a:r>
              <a:rPr lang="en-US" dirty="0">
                <a:solidFill>
                  <a:srgbClr val="E6E6E6"/>
                </a:solidFill>
                <a:latin typeface="Trebuchet MS (Body)"/>
              </a:rPr>
              <a:t>Because Traffic Manager is a DNS-based load-balancing service, it load balances only at the domain level. </a:t>
            </a:r>
          </a:p>
          <a:p>
            <a:pPr marL="342900" indent="-342900" algn="just"/>
            <a:endParaRPr lang="en-US" dirty="0">
              <a:solidFill>
                <a:srgbClr val="E6E6E6"/>
              </a:solidFill>
              <a:latin typeface="Trebuchet MS (Body)"/>
            </a:endParaRPr>
          </a:p>
          <a:p>
            <a:pPr marL="342900" indent="-342900" algn="just"/>
            <a:r>
              <a:rPr lang="en-US" dirty="0">
                <a:solidFill>
                  <a:srgbClr val="E6E6E6"/>
                </a:solidFill>
                <a:latin typeface="Trebuchet MS (Body)"/>
              </a:rPr>
              <a:t>For that reason, it can't fail over as quickly as Azure Front Door, because of common challenges around DNS caching and systems not honoring DNS TTLs.</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4F7E52C9-CBC5-4AF0-3816-6D1EE5C9EBF9}"/>
              </a:ext>
            </a:extLst>
          </p:cNvPr>
          <p:cNvPicPr>
            <a:picLocks noChangeAspect="1"/>
          </p:cNvPicPr>
          <p:nvPr/>
        </p:nvPicPr>
        <p:blipFill>
          <a:blip r:embed="rId3"/>
          <a:stretch>
            <a:fillRect/>
          </a:stretch>
        </p:blipFill>
        <p:spPr>
          <a:xfrm>
            <a:off x="10629900" y="1058141"/>
            <a:ext cx="1430020" cy="508073"/>
          </a:xfrm>
          <a:prstGeom prst="rect">
            <a:avLst/>
          </a:prstGeom>
        </p:spPr>
      </p:pic>
      <p:sp>
        <p:nvSpPr>
          <p:cNvPr id="6" name="Rectangle: Rounded Corners 5">
            <a:extLst>
              <a:ext uri="{FF2B5EF4-FFF2-40B4-BE49-F238E27FC236}">
                <a16:creationId xmlns:a16="http://schemas.microsoft.com/office/drawing/2014/main" id="{3C237F16-79CB-AB58-9D3D-5080EEEF4181}"/>
              </a:ext>
            </a:extLst>
          </p:cNvPr>
          <p:cNvSpPr/>
          <p:nvPr/>
        </p:nvSpPr>
        <p:spPr>
          <a:xfrm>
            <a:off x="8671034" y="678904"/>
            <a:ext cx="1707231" cy="1176282"/>
          </a:xfrm>
          <a:prstGeom prst="roundRect">
            <a:avLst/>
          </a:prstGeom>
          <a:blipFill>
            <a:blip r:embed="rId4">
              <a:extLst>
                <a:ext uri="{96DAC541-7B7A-43D3-8B79-37D633B846F1}">
                  <asvg:svgBlip xmlns:asvg="http://schemas.microsoft.com/office/drawing/2016/SVG/main" r:embed="rId5"/>
                </a:ext>
              </a:extLst>
            </a:blip>
            <a:srcRect/>
            <a:stretch>
              <a:fillRect t="-23000" b="-2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N"/>
          </a:p>
        </p:txBody>
      </p:sp>
    </p:spTree>
    <p:extLst>
      <p:ext uri="{BB962C8B-B14F-4D97-AF65-F5344CB8AC3E}">
        <p14:creationId xmlns:p14="http://schemas.microsoft.com/office/powerpoint/2010/main" val="1384787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F537-6EF0-6B33-D40B-4A24A81A5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708BE-4D20-07C9-1CFB-8CC4C886E8D7}"/>
              </a:ext>
            </a:extLst>
          </p:cNvPr>
          <p:cNvSpPr>
            <a:spLocks noGrp="1"/>
          </p:cNvSpPr>
          <p:nvPr>
            <p:ph type="title"/>
          </p:nvPr>
        </p:nvSpPr>
        <p:spPr/>
        <p:txBody>
          <a:bodyPr/>
          <a:lstStyle/>
          <a:p>
            <a:r>
              <a:rPr lang="en-US" sz="3600" dirty="0">
                <a:solidFill>
                  <a:schemeClr val="tx1"/>
                </a:solidFill>
              </a:rPr>
              <a:t>Azure Front Door</a:t>
            </a:r>
            <a:endParaRPr lang="en-IN" dirty="0"/>
          </a:p>
        </p:txBody>
      </p:sp>
      <p:sp>
        <p:nvSpPr>
          <p:cNvPr id="3" name="Content Placeholder 2">
            <a:extLst>
              <a:ext uri="{FF2B5EF4-FFF2-40B4-BE49-F238E27FC236}">
                <a16:creationId xmlns:a16="http://schemas.microsoft.com/office/drawing/2014/main" id="{9E675D9A-B688-1DC5-4E3A-B9A39EB9F1A0}"/>
              </a:ext>
            </a:extLst>
          </p:cNvPr>
          <p:cNvSpPr>
            <a:spLocks noGrp="1"/>
          </p:cNvSpPr>
          <p:nvPr>
            <p:ph idx="1"/>
          </p:nvPr>
        </p:nvSpPr>
        <p:spPr/>
        <p:txBody>
          <a:bodyPr>
            <a:normAutofit/>
          </a:bodyPr>
          <a:lstStyle/>
          <a:p>
            <a:pPr marL="342900" indent="-342900" algn="just"/>
            <a:r>
              <a:rPr lang="en-US" dirty="0">
                <a:solidFill>
                  <a:srgbClr val="E6E6E6"/>
                </a:solidFill>
                <a:latin typeface="Trebuchet MS (Body)"/>
              </a:rPr>
              <a:t>Azure Front Door is an application delivery network that provides global load balancing and site acceleration service for web applications.</a:t>
            </a:r>
          </a:p>
          <a:p>
            <a:pPr marL="342900" indent="-342900" algn="just"/>
            <a:endParaRPr lang="en-US" dirty="0">
              <a:solidFill>
                <a:srgbClr val="E6E6E6"/>
              </a:solidFill>
              <a:latin typeface="Trebuchet MS (Body)"/>
            </a:endParaRPr>
          </a:p>
          <a:p>
            <a:pPr marL="342900" indent="-342900" algn="just"/>
            <a:r>
              <a:rPr lang="en-US" dirty="0">
                <a:solidFill>
                  <a:srgbClr val="E6E6E6"/>
                </a:solidFill>
                <a:latin typeface="Trebuchet MS (Body)"/>
              </a:rPr>
              <a:t>It offers Layer 7 capabilities for your application like SSL offload, path-based routing, fast failover, and caching to improve performance and high availability of your applications.</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45D07E25-2143-4A46-FCB7-023AE6BBA7AB}"/>
              </a:ext>
            </a:extLst>
          </p:cNvPr>
          <p:cNvPicPr>
            <a:picLocks noChangeAspect="1"/>
          </p:cNvPicPr>
          <p:nvPr/>
        </p:nvPicPr>
        <p:blipFill>
          <a:blip r:embed="rId3"/>
          <a:stretch>
            <a:fillRect/>
          </a:stretch>
        </p:blipFill>
        <p:spPr>
          <a:xfrm>
            <a:off x="10629900" y="1058141"/>
            <a:ext cx="1430020" cy="508073"/>
          </a:xfrm>
          <a:prstGeom prst="rect">
            <a:avLst/>
          </a:prstGeom>
        </p:spPr>
      </p:pic>
      <p:sp>
        <p:nvSpPr>
          <p:cNvPr id="5" name="Rectangle: Rounded Corners 4">
            <a:extLst>
              <a:ext uri="{FF2B5EF4-FFF2-40B4-BE49-F238E27FC236}">
                <a16:creationId xmlns:a16="http://schemas.microsoft.com/office/drawing/2014/main" id="{18E9C575-B6FE-62E9-80D8-504200AD7A1E}"/>
              </a:ext>
            </a:extLst>
          </p:cNvPr>
          <p:cNvSpPr/>
          <p:nvPr/>
        </p:nvSpPr>
        <p:spPr>
          <a:xfrm>
            <a:off x="8618481" y="699924"/>
            <a:ext cx="1707231" cy="1176282"/>
          </a:xfrm>
          <a:prstGeom prst="roundRect">
            <a:avLst/>
          </a:prstGeom>
          <a:blipFill>
            <a:blip r:embed="rId4">
              <a:extLst>
                <a:ext uri="{96DAC541-7B7A-43D3-8B79-37D633B846F1}">
                  <asvg:svgBlip xmlns:asvg="http://schemas.microsoft.com/office/drawing/2016/SVG/main" r:embed="rId5"/>
                </a:ext>
              </a:extLst>
            </a:blip>
            <a:srcRect/>
            <a:stretch>
              <a:fillRect t="-23000" b="-23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IN"/>
          </a:p>
        </p:txBody>
      </p:sp>
    </p:spTree>
    <p:extLst>
      <p:ext uri="{BB962C8B-B14F-4D97-AF65-F5344CB8AC3E}">
        <p14:creationId xmlns:p14="http://schemas.microsoft.com/office/powerpoint/2010/main" val="347480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F2AC9-C7B9-6E40-2153-48E274346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DAE75-526A-3100-463A-0F0B8FF15D61}"/>
              </a:ext>
            </a:extLst>
          </p:cNvPr>
          <p:cNvSpPr>
            <a:spLocks noGrp="1"/>
          </p:cNvSpPr>
          <p:nvPr>
            <p:ph type="title"/>
          </p:nvPr>
        </p:nvSpPr>
        <p:spPr/>
        <p:txBody>
          <a:bodyPr/>
          <a:lstStyle/>
          <a:p>
            <a:r>
              <a:rPr lang="en-US" sz="3600" dirty="0">
                <a:solidFill>
                  <a:schemeClr val="tx1"/>
                </a:solidFill>
              </a:rPr>
              <a:t>Load Balancing Options</a:t>
            </a:r>
            <a:endParaRPr lang="en-IN" dirty="0"/>
          </a:p>
        </p:txBody>
      </p:sp>
      <p:pic>
        <p:nvPicPr>
          <p:cNvPr id="4" name="Picture 3" descr="A blue and white flag&#10;&#10;Description automatically generated with medium confidence">
            <a:extLst>
              <a:ext uri="{FF2B5EF4-FFF2-40B4-BE49-F238E27FC236}">
                <a16:creationId xmlns:a16="http://schemas.microsoft.com/office/drawing/2014/main" id="{EB143CF2-B423-08A6-0B41-61AD026F443E}"/>
              </a:ext>
            </a:extLst>
          </p:cNvPr>
          <p:cNvPicPr>
            <a:picLocks noChangeAspect="1"/>
          </p:cNvPicPr>
          <p:nvPr/>
        </p:nvPicPr>
        <p:blipFill>
          <a:blip r:embed="rId3"/>
          <a:stretch>
            <a:fillRect/>
          </a:stretch>
        </p:blipFill>
        <p:spPr>
          <a:xfrm>
            <a:off x="10629900" y="1058141"/>
            <a:ext cx="1430020" cy="508073"/>
          </a:xfrm>
          <a:prstGeom prst="rect">
            <a:avLst/>
          </a:prstGeom>
        </p:spPr>
      </p:pic>
      <p:graphicFrame>
        <p:nvGraphicFramePr>
          <p:cNvPr id="5" name="Diagram 4">
            <a:extLst>
              <a:ext uri="{FF2B5EF4-FFF2-40B4-BE49-F238E27FC236}">
                <a16:creationId xmlns:a16="http://schemas.microsoft.com/office/drawing/2014/main" id="{AFCF3259-C323-4694-46EB-8C6249A6C31A}"/>
              </a:ext>
            </a:extLst>
          </p:cNvPr>
          <p:cNvGraphicFramePr/>
          <p:nvPr>
            <p:extLst>
              <p:ext uri="{D42A27DB-BD31-4B8C-83A1-F6EECF244321}">
                <p14:modId xmlns:p14="http://schemas.microsoft.com/office/powerpoint/2010/main" val="2072768830"/>
              </p:ext>
            </p:extLst>
          </p:nvPr>
        </p:nvGraphicFramePr>
        <p:xfrm>
          <a:off x="2883338" y="2363089"/>
          <a:ext cx="6166069" cy="34281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45632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E2793-FFDC-3B5D-7E33-5522C8E51C2A}"/>
            </a:ext>
          </a:extLst>
        </p:cNvPr>
        <p:cNvGrpSpPr/>
        <p:nvPr/>
      </p:nvGrpSpPr>
      <p:grpSpPr>
        <a:xfrm>
          <a:off x="0" y="0"/>
          <a:ext cx="0" cy="0"/>
          <a:chOff x="0" y="0"/>
          <a:chExt cx="0" cy="0"/>
        </a:xfrm>
      </p:grpSpPr>
      <p:pic>
        <p:nvPicPr>
          <p:cNvPr id="5" name="Picture 4" descr="A colorful squares and lines&#10;&#10;Description automatically generated">
            <a:extLst>
              <a:ext uri="{FF2B5EF4-FFF2-40B4-BE49-F238E27FC236}">
                <a16:creationId xmlns:a16="http://schemas.microsoft.com/office/drawing/2014/main" id="{2A443203-DBF3-B01D-A6E6-61A07E7CFA64}"/>
              </a:ext>
            </a:extLst>
          </p:cNvPr>
          <p:cNvPicPr>
            <a:picLocks noChangeAspect="1"/>
          </p:cNvPicPr>
          <p:nvPr/>
        </p:nvPicPr>
        <p:blipFill rotWithShape="1">
          <a:blip r:embed="rId2"/>
          <a:srcRect l="26512" r="25642" b="-1"/>
          <a:stretch/>
        </p:blipFill>
        <p:spPr>
          <a:xfrm>
            <a:off x="7550980" y="10"/>
            <a:ext cx="4637843" cy="6857990"/>
          </a:xfrm>
          <a:prstGeom prst="rect">
            <a:avLst/>
          </a:prstGeom>
          <a:ln>
            <a:noFill/>
          </a:ln>
          <a:effectLst/>
        </p:spPr>
      </p:pic>
      <p:sp>
        <p:nvSpPr>
          <p:cNvPr id="2" name="Title 1">
            <a:extLst>
              <a:ext uri="{FF2B5EF4-FFF2-40B4-BE49-F238E27FC236}">
                <a16:creationId xmlns:a16="http://schemas.microsoft.com/office/drawing/2014/main" id="{D7679348-BF27-0CB0-38B7-58D246AA6986}"/>
              </a:ext>
            </a:extLst>
          </p:cNvPr>
          <p:cNvSpPr>
            <a:spLocks noGrp="1"/>
          </p:cNvSpPr>
          <p:nvPr>
            <p:ph type="title"/>
          </p:nvPr>
        </p:nvSpPr>
        <p:spPr>
          <a:xfrm>
            <a:off x="680322" y="2733709"/>
            <a:ext cx="6752110" cy="1373070"/>
          </a:xfrm>
        </p:spPr>
        <p:txBody>
          <a:bodyPr vert="horz" lIns="91440" tIns="45720" rIns="91440" bIns="45720" rtlCol="0" anchor="b">
            <a:normAutofit/>
          </a:bodyPr>
          <a:lstStyle/>
          <a:p>
            <a:r>
              <a:rPr lang="en-US" sz="4600" dirty="0"/>
              <a:t>Azure Load Balancer Categorizations</a:t>
            </a:r>
          </a:p>
        </p:txBody>
      </p:sp>
      <p:sp>
        <p:nvSpPr>
          <p:cNvPr id="3" name="Text Placeholder 2">
            <a:extLst>
              <a:ext uri="{FF2B5EF4-FFF2-40B4-BE49-F238E27FC236}">
                <a16:creationId xmlns:a16="http://schemas.microsoft.com/office/drawing/2014/main" id="{F76989DE-4D70-195F-E4FB-B597680E7D61}"/>
              </a:ext>
            </a:extLst>
          </p:cNvPr>
          <p:cNvSpPr>
            <a:spLocks noGrp="1"/>
          </p:cNvSpPr>
          <p:nvPr>
            <p:ph type="body" idx="1"/>
          </p:nvPr>
        </p:nvSpPr>
        <p:spPr>
          <a:xfrm>
            <a:off x="680322" y="4394039"/>
            <a:ext cx="6752109" cy="1117687"/>
          </a:xfrm>
        </p:spPr>
        <p:txBody>
          <a:bodyPr vert="horz" lIns="91440" tIns="45720" rIns="91440" bIns="45720" rtlCol="0">
            <a:normAutofit/>
          </a:bodyPr>
          <a:lstStyle/>
          <a:p>
            <a:r>
              <a:rPr lang="en-US" sz="1800" i="1" dirty="0"/>
              <a:t>Global vs Regional</a:t>
            </a:r>
          </a:p>
          <a:p>
            <a:r>
              <a:rPr lang="en-US" sz="1800" i="1" dirty="0"/>
              <a:t>HTTP(S) vs non-HTTP(S)</a:t>
            </a:r>
          </a:p>
        </p:txBody>
      </p:sp>
    </p:spTree>
    <p:extLst>
      <p:ext uri="{BB962C8B-B14F-4D97-AF65-F5344CB8AC3E}">
        <p14:creationId xmlns:p14="http://schemas.microsoft.com/office/powerpoint/2010/main" val="2636738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F84EE-66B6-CBFA-922F-98A158011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75BAD-2E73-7CAA-0729-6D1989C89A16}"/>
              </a:ext>
            </a:extLst>
          </p:cNvPr>
          <p:cNvSpPr>
            <a:spLocks noGrp="1"/>
          </p:cNvSpPr>
          <p:nvPr>
            <p:ph type="title"/>
          </p:nvPr>
        </p:nvSpPr>
        <p:spPr/>
        <p:txBody>
          <a:bodyPr/>
          <a:lstStyle/>
          <a:p>
            <a:r>
              <a:rPr lang="en-US" sz="3600" dirty="0">
                <a:solidFill>
                  <a:schemeClr val="tx1"/>
                </a:solidFill>
              </a:rPr>
              <a:t>Global vs Regional</a:t>
            </a:r>
            <a:endParaRPr lang="en-IN" dirty="0"/>
          </a:p>
        </p:txBody>
      </p:sp>
      <p:sp>
        <p:nvSpPr>
          <p:cNvPr id="3" name="Content Placeholder 2">
            <a:extLst>
              <a:ext uri="{FF2B5EF4-FFF2-40B4-BE49-F238E27FC236}">
                <a16:creationId xmlns:a16="http://schemas.microsoft.com/office/drawing/2014/main" id="{7BC0BAA1-21C6-8997-A97D-618DB9E643A4}"/>
              </a:ext>
            </a:extLst>
          </p:cNvPr>
          <p:cNvSpPr>
            <a:spLocks noGrp="1"/>
          </p:cNvSpPr>
          <p:nvPr>
            <p:ph idx="1"/>
          </p:nvPr>
        </p:nvSpPr>
        <p:spPr>
          <a:xfrm>
            <a:off x="680321" y="2336872"/>
            <a:ext cx="10607789" cy="3821203"/>
          </a:xfrm>
        </p:spPr>
        <p:txBody>
          <a:bodyPr>
            <a:normAutofit lnSpcReduction="10000"/>
          </a:bodyPr>
          <a:lstStyle/>
          <a:p>
            <a:pPr marL="342900" indent="-342900" algn="just"/>
            <a:r>
              <a:rPr lang="en-US" b="1" dirty="0">
                <a:solidFill>
                  <a:schemeClr val="bg1"/>
                </a:solidFill>
                <a:highlight>
                  <a:srgbClr val="FFFF00"/>
                </a:highlight>
                <a:latin typeface="Trebuchet MS (Body)"/>
              </a:rPr>
              <a:t>Global</a:t>
            </a:r>
            <a:r>
              <a:rPr lang="en-US" dirty="0">
                <a:solidFill>
                  <a:srgbClr val="E6E6E6"/>
                </a:solidFill>
                <a:latin typeface="Trebuchet MS (Body)"/>
              </a:rPr>
              <a:t>: These load-balancing services distribute traffic across regional back-ends, clouds, or hybrid on-premises services. These services route end-user traffic to the closest available back-end. They also react to changes in service reliability or performance to maximize availability and performance. You can think of them as systems that load balance between application stamps, endpoints, or scale-units hosted across different regions/geographies.</a:t>
            </a:r>
          </a:p>
          <a:p>
            <a:pPr marL="342900" indent="-342900" algn="just"/>
            <a:r>
              <a:rPr lang="en-US" b="1" dirty="0">
                <a:solidFill>
                  <a:schemeClr val="bg1"/>
                </a:solidFill>
                <a:highlight>
                  <a:srgbClr val="FFFF00"/>
                </a:highlight>
                <a:latin typeface="Trebuchet MS (Body)"/>
              </a:rPr>
              <a:t>Regional</a:t>
            </a:r>
            <a:r>
              <a:rPr lang="en-US" dirty="0">
                <a:solidFill>
                  <a:srgbClr val="E6E6E6"/>
                </a:solidFill>
                <a:latin typeface="Trebuchet MS (Body)"/>
              </a:rPr>
              <a:t>: These load-balancing services distribute traffic within virtual networks across virtual machines (VMs) or zonal and zone-redundant service endpoints within a region. You can think of them as systems that load balance between VMs, containers, or clusters within a region in a virtual network.</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E1FBD926-7B0E-2972-B0CC-3D6605BEB33C}"/>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1721629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1163-3134-0C6E-E34E-031E192C49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0AC82-1C93-C960-46C3-58E4E3367A36}"/>
              </a:ext>
            </a:extLst>
          </p:cNvPr>
          <p:cNvSpPr>
            <a:spLocks noGrp="1"/>
          </p:cNvSpPr>
          <p:nvPr>
            <p:ph type="title"/>
          </p:nvPr>
        </p:nvSpPr>
        <p:spPr/>
        <p:txBody>
          <a:bodyPr/>
          <a:lstStyle/>
          <a:p>
            <a:r>
              <a:rPr lang="en-US" sz="3600" dirty="0">
                <a:solidFill>
                  <a:schemeClr val="tx1"/>
                </a:solidFill>
              </a:rPr>
              <a:t>HTTP(S) vs. non-HTTP(S)</a:t>
            </a:r>
            <a:endParaRPr lang="en-IN" dirty="0"/>
          </a:p>
        </p:txBody>
      </p:sp>
      <p:sp>
        <p:nvSpPr>
          <p:cNvPr id="3" name="Content Placeholder 2">
            <a:extLst>
              <a:ext uri="{FF2B5EF4-FFF2-40B4-BE49-F238E27FC236}">
                <a16:creationId xmlns:a16="http://schemas.microsoft.com/office/drawing/2014/main" id="{0FEB5194-7083-5197-C470-ABF6FB6E4E7D}"/>
              </a:ext>
            </a:extLst>
          </p:cNvPr>
          <p:cNvSpPr>
            <a:spLocks noGrp="1"/>
          </p:cNvSpPr>
          <p:nvPr>
            <p:ph idx="1"/>
          </p:nvPr>
        </p:nvSpPr>
        <p:spPr>
          <a:xfrm>
            <a:off x="680321" y="2336872"/>
            <a:ext cx="10607789" cy="3821203"/>
          </a:xfrm>
        </p:spPr>
        <p:txBody>
          <a:bodyPr>
            <a:normAutofit/>
          </a:bodyPr>
          <a:lstStyle/>
          <a:p>
            <a:pPr marL="342900" indent="-342900" algn="just"/>
            <a:r>
              <a:rPr lang="en-US" b="1" dirty="0">
                <a:solidFill>
                  <a:schemeClr val="bg1"/>
                </a:solidFill>
                <a:highlight>
                  <a:srgbClr val="FFFF00"/>
                </a:highlight>
                <a:latin typeface="Trebuchet MS (Body)"/>
              </a:rPr>
              <a:t>HTTP(S):</a:t>
            </a:r>
            <a:r>
              <a:rPr lang="en-US" b="1" dirty="0">
                <a:latin typeface="Trebuchet MS (Body)"/>
              </a:rPr>
              <a:t> These load-balancing services are Layer 7 load balancers that only accept HTTP(S) traffic. They're intended for web applications or other HTTP(S) endpoints. They include features such as SSL offload, web application firewall, path-based load balancing, and session affinity.</a:t>
            </a:r>
          </a:p>
          <a:p>
            <a:pPr marL="342900" indent="-342900" algn="just"/>
            <a:r>
              <a:rPr lang="en-US" b="1" dirty="0">
                <a:solidFill>
                  <a:schemeClr val="bg1"/>
                </a:solidFill>
                <a:highlight>
                  <a:srgbClr val="FFFF00"/>
                </a:highlight>
                <a:latin typeface="Trebuchet MS (Body)"/>
              </a:rPr>
              <a:t>Non-HTTP(S): </a:t>
            </a:r>
            <a:r>
              <a:rPr lang="en-US" b="1" dirty="0">
                <a:latin typeface="Trebuchet MS (Body)"/>
              </a:rPr>
              <a:t>These load-balancing services can handle non-HTTP(S) traffic, and we recommend them for </a:t>
            </a:r>
            <a:r>
              <a:rPr lang="en-US" b="1" dirty="0" err="1">
                <a:latin typeface="Trebuchet MS (Body)"/>
              </a:rPr>
              <a:t>nonweb</a:t>
            </a:r>
            <a:r>
              <a:rPr lang="en-US" b="1" dirty="0">
                <a:latin typeface="Trebuchet MS (Body)"/>
              </a:rPr>
              <a:t> workloads.</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F2326E9D-D79E-FC91-D391-FEFE73CC1D7D}"/>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199958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FD7D3-2653-3FE6-EE3E-251683D108E9}"/>
            </a:ext>
          </a:extLst>
        </p:cNvPr>
        <p:cNvGrpSpPr/>
        <p:nvPr/>
      </p:nvGrpSpPr>
      <p:grpSpPr>
        <a:xfrm>
          <a:off x="0" y="0"/>
          <a:ext cx="0" cy="0"/>
          <a:chOff x="0" y="0"/>
          <a:chExt cx="0" cy="0"/>
        </a:xfrm>
      </p:grpSpPr>
      <p:pic>
        <p:nvPicPr>
          <p:cNvPr id="5" name="Picture 4" descr="A colorful squares and lines&#10;&#10;Description automatically generated">
            <a:extLst>
              <a:ext uri="{FF2B5EF4-FFF2-40B4-BE49-F238E27FC236}">
                <a16:creationId xmlns:a16="http://schemas.microsoft.com/office/drawing/2014/main" id="{67F629C3-C4CB-2127-BD7C-41F8C29D1841}"/>
              </a:ext>
            </a:extLst>
          </p:cNvPr>
          <p:cNvPicPr>
            <a:picLocks noChangeAspect="1"/>
          </p:cNvPicPr>
          <p:nvPr/>
        </p:nvPicPr>
        <p:blipFill rotWithShape="1">
          <a:blip r:embed="rId2"/>
          <a:srcRect l="26512" r="25642" b="-1"/>
          <a:stretch/>
        </p:blipFill>
        <p:spPr>
          <a:xfrm>
            <a:off x="7550980" y="10"/>
            <a:ext cx="4637843" cy="6857990"/>
          </a:xfrm>
          <a:prstGeom prst="rect">
            <a:avLst/>
          </a:prstGeom>
          <a:ln>
            <a:noFill/>
          </a:ln>
          <a:effectLst/>
        </p:spPr>
      </p:pic>
      <p:sp>
        <p:nvSpPr>
          <p:cNvPr id="2" name="Title 1">
            <a:extLst>
              <a:ext uri="{FF2B5EF4-FFF2-40B4-BE49-F238E27FC236}">
                <a16:creationId xmlns:a16="http://schemas.microsoft.com/office/drawing/2014/main" id="{57F2F0DC-BD90-6B6D-3551-06C6E44FE78F}"/>
              </a:ext>
            </a:extLst>
          </p:cNvPr>
          <p:cNvSpPr>
            <a:spLocks noGrp="1"/>
          </p:cNvSpPr>
          <p:nvPr>
            <p:ph type="title"/>
          </p:nvPr>
        </p:nvSpPr>
        <p:spPr>
          <a:xfrm>
            <a:off x="680322" y="2733709"/>
            <a:ext cx="6752110" cy="1373070"/>
          </a:xfrm>
        </p:spPr>
        <p:txBody>
          <a:bodyPr vert="horz" lIns="91440" tIns="45720" rIns="91440" bIns="45720" rtlCol="0" anchor="b">
            <a:normAutofit/>
          </a:bodyPr>
          <a:lstStyle/>
          <a:p>
            <a:r>
              <a:rPr lang="en-US" sz="4600" dirty="0"/>
              <a:t>Azure Load Balancing Tree Explained</a:t>
            </a:r>
          </a:p>
        </p:txBody>
      </p:sp>
      <p:sp>
        <p:nvSpPr>
          <p:cNvPr id="3" name="Text Placeholder 2">
            <a:extLst>
              <a:ext uri="{FF2B5EF4-FFF2-40B4-BE49-F238E27FC236}">
                <a16:creationId xmlns:a16="http://schemas.microsoft.com/office/drawing/2014/main" id="{B5EB6B19-8CF5-3EE2-66DF-ACC1E4BC570E}"/>
              </a:ext>
            </a:extLst>
          </p:cNvPr>
          <p:cNvSpPr>
            <a:spLocks noGrp="1"/>
          </p:cNvSpPr>
          <p:nvPr>
            <p:ph type="body" idx="1"/>
          </p:nvPr>
        </p:nvSpPr>
        <p:spPr>
          <a:xfrm>
            <a:off x="680322" y="4394039"/>
            <a:ext cx="6752109" cy="1117687"/>
          </a:xfrm>
        </p:spPr>
        <p:txBody>
          <a:bodyPr vert="horz" lIns="91440" tIns="45720" rIns="91440" bIns="45720" rtlCol="0">
            <a:normAutofit/>
          </a:bodyPr>
          <a:lstStyle/>
          <a:p>
            <a:r>
              <a:rPr lang="en-US" sz="1800" i="1" dirty="0"/>
              <a:t>Decision Tree Explained</a:t>
            </a:r>
          </a:p>
          <a:p>
            <a:r>
              <a:rPr lang="en-US" sz="1800" i="1" dirty="0"/>
              <a:t>Choose solution using portal</a:t>
            </a:r>
          </a:p>
        </p:txBody>
      </p:sp>
    </p:spTree>
    <p:extLst>
      <p:ext uri="{BB962C8B-B14F-4D97-AF65-F5344CB8AC3E}">
        <p14:creationId xmlns:p14="http://schemas.microsoft.com/office/powerpoint/2010/main" val="374887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6FF83-0F38-2E38-38BC-C6A94B0586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8A957-26FA-A20D-C737-6B31424F9EE8}"/>
              </a:ext>
            </a:extLst>
          </p:cNvPr>
          <p:cNvSpPr>
            <a:spLocks noGrp="1"/>
          </p:cNvSpPr>
          <p:nvPr>
            <p:ph type="title"/>
          </p:nvPr>
        </p:nvSpPr>
        <p:spPr/>
        <p:txBody>
          <a:bodyPr/>
          <a:lstStyle/>
          <a:p>
            <a:r>
              <a:rPr lang="en-US" sz="3600" dirty="0">
                <a:solidFill>
                  <a:schemeClr val="tx1"/>
                </a:solidFill>
              </a:rPr>
              <a:t>Decision tree for load balancing in Azure</a:t>
            </a:r>
            <a:endParaRPr lang="en-IN" dirty="0"/>
          </a:p>
        </p:txBody>
      </p:sp>
      <p:sp>
        <p:nvSpPr>
          <p:cNvPr id="3" name="Content Placeholder 2">
            <a:extLst>
              <a:ext uri="{FF2B5EF4-FFF2-40B4-BE49-F238E27FC236}">
                <a16:creationId xmlns:a16="http://schemas.microsoft.com/office/drawing/2014/main" id="{FCE3B27F-A1E2-7C98-E0FB-64E4097572EC}"/>
              </a:ext>
            </a:extLst>
          </p:cNvPr>
          <p:cNvSpPr>
            <a:spLocks noGrp="1"/>
          </p:cNvSpPr>
          <p:nvPr>
            <p:ph idx="1"/>
          </p:nvPr>
        </p:nvSpPr>
        <p:spPr/>
        <p:txBody>
          <a:bodyPr>
            <a:normAutofit fontScale="92500" lnSpcReduction="10000"/>
          </a:bodyPr>
          <a:lstStyle/>
          <a:p>
            <a:pPr marL="342900" indent="-342900" algn="just"/>
            <a:r>
              <a:rPr lang="en-US">
                <a:solidFill>
                  <a:srgbClr val="E6E6E6"/>
                </a:solidFill>
                <a:latin typeface="Trebuchet MS (Body)"/>
              </a:rPr>
              <a:t>Traffic </a:t>
            </a:r>
            <a:r>
              <a:rPr lang="en-US" dirty="0">
                <a:solidFill>
                  <a:srgbClr val="E6E6E6"/>
                </a:solidFill>
                <a:latin typeface="Trebuchet MS (Body)"/>
              </a:rPr>
              <a:t>type: Is it a web (HTTP/HTTPS) application? Is it public facing or a private application?</a:t>
            </a:r>
          </a:p>
          <a:p>
            <a:pPr marL="342900" indent="-342900" algn="just"/>
            <a:r>
              <a:rPr lang="en-US" dirty="0">
                <a:solidFill>
                  <a:srgbClr val="E6E6E6"/>
                </a:solidFill>
                <a:latin typeface="Trebuchet MS (Body)"/>
              </a:rPr>
              <a:t>Global vs. regional: Do you need to load balance VMs or containers within a virtual network, or load balance scale unit/deployments across regions, or both?</a:t>
            </a:r>
          </a:p>
          <a:p>
            <a:pPr marL="342900" indent="-342900" algn="just"/>
            <a:r>
              <a:rPr lang="en-US" dirty="0">
                <a:solidFill>
                  <a:srgbClr val="E6E6E6"/>
                </a:solidFill>
                <a:latin typeface="Trebuchet MS (Body)"/>
              </a:rPr>
              <a:t>Availability: What's the service-level agreement?</a:t>
            </a:r>
          </a:p>
          <a:p>
            <a:pPr marL="342900" indent="-342900" algn="just"/>
            <a:r>
              <a:rPr lang="en-US" dirty="0">
                <a:solidFill>
                  <a:srgbClr val="E6E6E6"/>
                </a:solidFill>
                <a:latin typeface="Trebuchet MS (Body)"/>
              </a:rPr>
              <a:t>Cost: For more information, see Azure pricing. In addition to the cost of the service itself, consider the operations cost for managing a solution built on that service.</a:t>
            </a:r>
          </a:p>
          <a:p>
            <a:pPr marL="342900" indent="-342900" algn="just"/>
            <a:r>
              <a:rPr lang="en-US" dirty="0">
                <a:solidFill>
                  <a:srgbClr val="E6E6E6"/>
                </a:solidFill>
                <a:latin typeface="Trebuchet MS (Body)"/>
              </a:rPr>
              <a:t>Features and limits: What are the overall limitations of each service? For more information, see Service limits.</a:t>
            </a:r>
            <a:endParaRPr lang="en-US" dirty="0">
              <a:latin typeface="Trebuchet MS (Body)"/>
            </a:endParaRPr>
          </a:p>
        </p:txBody>
      </p:sp>
      <p:pic>
        <p:nvPicPr>
          <p:cNvPr id="4" name="Picture 3" descr="A blue and white flag&#10;&#10;Description automatically generated with medium confidence">
            <a:extLst>
              <a:ext uri="{FF2B5EF4-FFF2-40B4-BE49-F238E27FC236}">
                <a16:creationId xmlns:a16="http://schemas.microsoft.com/office/drawing/2014/main" id="{5C3BB84C-0039-75A0-EB9F-A0B265148C16}"/>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329000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CF156-3822-5BC7-068B-4366847BB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72F93-2CA9-D4D9-7D57-8FBC42897B58}"/>
              </a:ext>
            </a:extLst>
          </p:cNvPr>
          <p:cNvSpPr>
            <a:spLocks noGrp="1"/>
          </p:cNvSpPr>
          <p:nvPr>
            <p:ph type="title"/>
          </p:nvPr>
        </p:nvSpPr>
        <p:spPr/>
        <p:txBody>
          <a:bodyPr/>
          <a:lstStyle/>
          <a:p>
            <a:r>
              <a:rPr lang="en-US" sz="3600" dirty="0">
                <a:solidFill>
                  <a:schemeClr val="tx1"/>
                </a:solidFill>
              </a:rPr>
              <a:t>Choose a load-balancing solution by using the Azure portal</a:t>
            </a:r>
            <a:endParaRPr lang="en-IN" dirty="0"/>
          </a:p>
        </p:txBody>
      </p:sp>
      <p:pic>
        <p:nvPicPr>
          <p:cNvPr id="4" name="Picture 3" descr="A blue and white flag&#10;&#10;Description automatically generated with medium confidence">
            <a:extLst>
              <a:ext uri="{FF2B5EF4-FFF2-40B4-BE49-F238E27FC236}">
                <a16:creationId xmlns:a16="http://schemas.microsoft.com/office/drawing/2014/main" id="{C749F1EE-50FB-C97E-4F91-8DA2DC5B3223}"/>
              </a:ext>
            </a:extLst>
          </p:cNvPr>
          <p:cNvPicPr>
            <a:picLocks noChangeAspect="1"/>
          </p:cNvPicPr>
          <p:nvPr/>
        </p:nvPicPr>
        <p:blipFill>
          <a:blip r:embed="rId3"/>
          <a:stretch>
            <a:fillRect/>
          </a:stretch>
        </p:blipFill>
        <p:spPr>
          <a:xfrm>
            <a:off x="10629900" y="1058141"/>
            <a:ext cx="1430020" cy="508073"/>
          </a:xfrm>
          <a:prstGeom prst="rect">
            <a:avLst/>
          </a:prstGeom>
        </p:spPr>
      </p:pic>
      <p:pic>
        <p:nvPicPr>
          <p:cNvPr id="8" name="Picture 7">
            <a:extLst>
              <a:ext uri="{FF2B5EF4-FFF2-40B4-BE49-F238E27FC236}">
                <a16:creationId xmlns:a16="http://schemas.microsoft.com/office/drawing/2014/main" id="{6CA25E94-6947-1FAB-D59D-E7800B86457A}"/>
              </a:ext>
            </a:extLst>
          </p:cNvPr>
          <p:cNvPicPr>
            <a:picLocks noChangeAspect="1"/>
          </p:cNvPicPr>
          <p:nvPr/>
        </p:nvPicPr>
        <p:blipFill>
          <a:blip r:embed="rId4"/>
          <a:stretch>
            <a:fillRect/>
          </a:stretch>
        </p:blipFill>
        <p:spPr>
          <a:xfrm>
            <a:off x="2246586" y="2342397"/>
            <a:ext cx="6858000" cy="3762375"/>
          </a:xfrm>
          <a:prstGeom prst="rect">
            <a:avLst/>
          </a:prstGeom>
        </p:spPr>
      </p:pic>
    </p:spTree>
    <p:extLst>
      <p:ext uri="{BB962C8B-B14F-4D97-AF65-F5344CB8AC3E}">
        <p14:creationId xmlns:p14="http://schemas.microsoft.com/office/powerpoint/2010/main" val="10589833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35C71-6C1E-2203-F801-0AE880BE2D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1C723-7229-47D9-3880-68DF895FDF06}"/>
              </a:ext>
            </a:extLst>
          </p:cNvPr>
          <p:cNvSpPr>
            <a:spLocks noGrp="1"/>
          </p:cNvSpPr>
          <p:nvPr>
            <p:ph type="title"/>
          </p:nvPr>
        </p:nvSpPr>
        <p:spPr/>
        <p:txBody>
          <a:bodyPr/>
          <a:lstStyle/>
          <a:p>
            <a:r>
              <a:rPr lang="en-US" sz="3600" dirty="0">
                <a:solidFill>
                  <a:schemeClr val="tx1"/>
                </a:solidFill>
              </a:rPr>
              <a:t>Next Steps</a:t>
            </a:r>
            <a:endParaRPr lang="en-IN" dirty="0"/>
          </a:p>
        </p:txBody>
      </p:sp>
      <p:pic>
        <p:nvPicPr>
          <p:cNvPr id="4" name="Picture 3" descr="A blue and white flag&#10;&#10;Description automatically generated with medium confidence">
            <a:extLst>
              <a:ext uri="{FF2B5EF4-FFF2-40B4-BE49-F238E27FC236}">
                <a16:creationId xmlns:a16="http://schemas.microsoft.com/office/drawing/2014/main" id="{9E4B58B9-F7E2-2218-E5AF-F624EE438970}"/>
              </a:ext>
            </a:extLst>
          </p:cNvPr>
          <p:cNvPicPr>
            <a:picLocks noChangeAspect="1"/>
          </p:cNvPicPr>
          <p:nvPr/>
        </p:nvPicPr>
        <p:blipFill>
          <a:blip r:embed="rId3"/>
          <a:stretch>
            <a:fillRect/>
          </a:stretch>
        </p:blipFill>
        <p:spPr>
          <a:xfrm>
            <a:off x="10629900" y="1058141"/>
            <a:ext cx="1430020" cy="508073"/>
          </a:xfrm>
          <a:prstGeom prst="rect">
            <a:avLst/>
          </a:prstGeom>
        </p:spPr>
      </p:pic>
      <p:graphicFrame>
        <p:nvGraphicFramePr>
          <p:cNvPr id="3" name="Diagram 2">
            <a:extLst>
              <a:ext uri="{FF2B5EF4-FFF2-40B4-BE49-F238E27FC236}">
                <a16:creationId xmlns:a16="http://schemas.microsoft.com/office/drawing/2014/main" id="{7390F42D-89B8-E19A-93C2-0CF527FB00FF}"/>
              </a:ext>
            </a:extLst>
          </p:cNvPr>
          <p:cNvGraphicFramePr/>
          <p:nvPr>
            <p:extLst>
              <p:ext uri="{D42A27DB-BD31-4B8C-83A1-F6EECF244321}">
                <p14:modId xmlns:p14="http://schemas.microsoft.com/office/powerpoint/2010/main" val="1429823834"/>
              </p:ext>
            </p:extLst>
          </p:nvPr>
        </p:nvGraphicFramePr>
        <p:xfrm>
          <a:off x="2032000" y="2301767"/>
          <a:ext cx="8128000" cy="28062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46514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DABE8-D3D0-F2D6-1BDE-05EB8C751D44}"/>
              </a:ext>
            </a:extLst>
          </p:cNvPr>
          <p:cNvSpPr>
            <a:spLocks noGrp="1"/>
          </p:cNvSpPr>
          <p:nvPr>
            <p:ph type="title"/>
          </p:nvPr>
        </p:nvSpPr>
        <p:spPr/>
        <p:txBody>
          <a:bodyPr/>
          <a:lstStyle/>
          <a:p>
            <a:r>
              <a:rPr lang="en-US" dirty="0"/>
              <a:t>TABLE OF CONTENT</a:t>
            </a:r>
            <a:endParaRPr lang="en-IN" dirty="0"/>
          </a:p>
        </p:txBody>
      </p:sp>
      <p:sp>
        <p:nvSpPr>
          <p:cNvPr id="3" name="Content Placeholder 2">
            <a:extLst>
              <a:ext uri="{FF2B5EF4-FFF2-40B4-BE49-F238E27FC236}">
                <a16:creationId xmlns:a16="http://schemas.microsoft.com/office/drawing/2014/main" id="{3949CA83-E080-B170-67E1-7D99869CD39A}"/>
              </a:ext>
            </a:extLst>
          </p:cNvPr>
          <p:cNvSpPr>
            <a:spLocks noGrp="1"/>
          </p:cNvSpPr>
          <p:nvPr>
            <p:ph idx="1"/>
          </p:nvPr>
        </p:nvSpPr>
        <p:spPr>
          <a:xfrm>
            <a:off x="680321" y="2336872"/>
            <a:ext cx="9613861" cy="4256433"/>
          </a:xfrm>
        </p:spPr>
        <p:txBody>
          <a:bodyPr>
            <a:normAutofit fontScale="70000" lnSpcReduction="20000"/>
          </a:bodyPr>
          <a:lstStyle/>
          <a:p>
            <a:pPr marL="457200" indent="-457200">
              <a:buFont typeface="+mj-lt"/>
              <a:buAutoNum type="arabicPeriod"/>
            </a:pPr>
            <a:r>
              <a:rPr lang="en-US" dirty="0"/>
              <a:t>Context of load balancing</a:t>
            </a:r>
          </a:p>
          <a:p>
            <a:pPr marL="914400" lvl="1" indent="-457200">
              <a:buFont typeface="+mj-lt"/>
              <a:buAutoNum type="arabicPeriod"/>
            </a:pPr>
            <a:r>
              <a:rPr lang="en-US" i="1" dirty="0"/>
              <a:t>Traditional application architecture</a:t>
            </a:r>
          </a:p>
          <a:p>
            <a:pPr marL="914400" lvl="1" indent="-457200">
              <a:buFont typeface="+mj-lt"/>
              <a:buAutoNum type="arabicPeriod"/>
            </a:pPr>
            <a:r>
              <a:rPr lang="en-US" i="1" dirty="0"/>
              <a:t>HA</a:t>
            </a:r>
          </a:p>
          <a:p>
            <a:pPr marL="914400" lvl="1" indent="-457200">
              <a:buFont typeface="+mj-lt"/>
              <a:buAutoNum type="arabicPeriod"/>
            </a:pPr>
            <a:r>
              <a:rPr lang="en-US" i="1" dirty="0"/>
              <a:t>Load balancing</a:t>
            </a:r>
          </a:p>
          <a:p>
            <a:pPr marL="914400" lvl="1" indent="-457200">
              <a:buFont typeface="+mj-lt"/>
              <a:buAutoNum type="arabicPeriod"/>
            </a:pPr>
            <a:r>
              <a:rPr lang="en-US" i="1" dirty="0"/>
              <a:t>Load Balancing Options</a:t>
            </a:r>
          </a:p>
          <a:p>
            <a:pPr marL="457200" indent="-457200">
              <a:buFont typeface="+mj-lt"/>
              <a:buAutoNum type="arabicPeriod"/>
            </a:pPr>
            <a:endParaRPr lang="en-US" dirty="0"/>
          </a:p>
          <a:p>
            <a:pPr marL="457200" indent="-457200">
              <a:buFont typeface="+mj-lt"/>
              <a:buAutoNum type="arabicPeriod"/>
            </a:pPr>
            <a:r>
              <a:rPr lang="en-US" dirty="0"/>
              <a:t>Introduction to Azure Load balancer</a:t>
            </a:r>
          </a:p>
          <a:p>
            <a:pPr marL="914400" lvl="1" indent="-457200">
              <a:buFont typeface="+mj-lt"/>
              <a:buAutoNum type="arabicPeriod"/>
            </a:pPr>
            <a:r>
              <a:rPr lang="en-US" i="1" dirty="0"/>
              <a:t>What is Azure Load Balancer</a:t>
            </a:r>
          </a:p>
          <a:p>
            <a:pPr marL="914400" lvl="1" indent="-457200">
              <a:buFont typeface="+mj-lt"/>
              <a:buAutoNum type="arabicPeriod"/>
            </a:pPr>
            <a:r>
              <a:rPr lang="en-US" i="1" dirty="0"/>
              <a:t>Benefits of Azure </a:t>
            </a:r>
            <a:r>
              <a:rPr lang="en-US" i="1" dirty="0" err="1"/>
              <a:t>Laoad</a:t>
            </a:r>
            <a:r>
              <a:rPr lang="en-US" i="1" dirty="0"/>
              <a:t> Balancer</a:t>
            </a:r>
          </a:p>
          <a:p>
            <a:pPr marL="457200" indent="-457200">
              <a:buFont typeface="+mj-lt"/>
              <a:buAutoNum type="arabicPeriod"/>
            </a:pPr>
            <a:endParaRPr lang="en-US" dirty="0"/>
          </a:p>
          <a:p>
            <a:pPr marL="457200" indent="-457200">
              <a:buFont typeface="+mj-lt"/>
              <a:buAutoNum type="arabicPeriod"/>
            </a:pPr>
            <a:r>
              <a:rPr lang="en-US" dirty="0"/>
              <a:t>Azure Load balancing Options</a:t>
            </a:r>
          </a:p>
          <a:p>
            <a:pPr marL="1371600" lvl="2" indent="-457200">
              <a:buFont typeface="+mj-lt"/>
              <a:buAutoNum type="arabicPeriod"/>
            </a:pPr>
            <a:r>
              <a:rPr lang="en-US" i="1" dirty="0"/>
              <a:t>Azure Load Balancer, Application Gateway, Traffic Manager, Front Door</a:t>
            </a:r>
          </a:p>
          <a:p>
            <a:pPr marL="914400" lvl="1" indent="-457200">
              <a:buFont typeface="+mj-lt"/>
              <a:buAutoNum type="arabicPeriod"/>
            </a:pPr>
            <a:r>
              <a:rPr lang="en-US" dirty="0"/>
              <a:t>Azure Load balancer categorizations</a:t>
            </a:r>
          </a:p>
          <a:p>
            <a:pPr marL="1371600" lvl="2" indent="-457200">
              <a:buFont typeface="+mj-lt"/>
              <a:buAutoNum type="arabicPeriod"/>
            </a:pPr>
            <a:r>
              <a:rPr lang="en-US" i="1" dirty="0"/>
              <a:t>Global vs reginal</a:t>
            </a:r>
          </a:p>
          <a:p>
            <a:pPr marL="1371600" lvl="2" indent="-457200">
              <a:buFont typeface="+mj-lt"/>
              <a:buAutoNum type="arabicPeriod"/>
            </a:pPr>
            <a:r>
              <a:rPr lang="en-US" i="1" dirty="0"/>
              <a:t>HTTP(S) vs. non-HTTP(S)</a:t>
            </a:r>
          </a:p>
          <a:p>
            <a:pPr marL="914400" lvl="1" indent="-457200">
              <a:buFont typeface="+mj-lt"/>
              <a:buAutoNum type="arabicPeriod"/>
            </a:pPr>
            <a:r>
              <a:rPr lang="en-US" dirty="0"/>
              <a:t>Azure load balancing decision tree explained</a:t>
            </a:r>
          </a:p>
          <a:p>
            <a:pPr marL="1371600" lvl="2" indent="-457200">
              <a:buFont typeface="+mj-lt"/>
              <a:buAutoNum type="arabicPeriod"/>
            </a:pPr>
            <a:r>
              <a:rPr lang="en-US" i="1" dirty="0"/>
              <a:t>Choose solution using portal</a:t>
            </a:r>
            <a:endParaRPr lang="en-US" dirty="0"/>
          </a:p>
        </p:txBody>
      </p:sp>
      <p:pic>
        <p:nvPicPr>
          <p:cNvPr id="4" name="Picture 3" descr="A blue and white flag&#10;&#10;Description automatically generated with medium confidence">
            <a:extLst>
              <a:ext uri="{FF2B5EF4-FFF2-40B4-BE49-F238E27FC236}">
                <a16:creationId xmlns:a16="http://schemas.microsoft.com/office/drawing/2014/main" id="{9629E1F4-0402-6299-FEC7-6A0929056E68}"/>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114488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13" name="Picture 12">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15" name="Rectangle 14">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17" name="Rectangle 16">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pic>
        <p:nvPicPr>
          <p:cNvPr id="5" name="Picture 4" descr="A colorful squares and lines&#10;&#10;Description automatically generated">
            <a:extLst>
              <a:ext uri="{FF2B5EF4-FFF2-40B4-BE49-F238E27FC236}">
                <a16:creationId xmlns:a16="http://schemas.microsoft.com/office/drawing/2014/main" id="{89906910-4EDA-10B4-5E60-FAAD6FAA362F}"/>
              </a:ext>
            </a:extLst>
          </p:cNvPr>
          <p:cNvPicPr>
            <a:picLocks noChangeAspect="1"/>
          </p:cNvPicPr>
          <p:nvPr/>
        </p:nvPicPr>
        <p:blipFill rotWithShape="1">
          <a:blip r:embed="rId5"/>
          <a:srcRect l="26512" r="25642" b="-1"/>
          <a:stretch/>
        </p:blipFill>
        <p:spPr>
          <a:xfrm>
            <a:off x="7550980" y="10"/>
            <a:ext cx="4637843" cy="6857990"/>
          </a:xfrm>
          <a:prstGeom prst="rect">
            <a:avLst/>
          </a:prstGeom>
          <a:ln>
            <a:noFill/>
          </a:ln>
          <a:effectLst/>
        </p:spPr>
      </p:pic>
      <p:pic>
        <p:nvPicPr>
          <p:cNvPr id="19" name="Picture 18">
            <a:extLst>
              <a:ext uri="{FF2B5EF4-FFF2-40B4-BE49-F238E27FC236}">
                <a16:creationId xmlns:a16="http://schemas.microsoft.com/office/drawing/2014/main" id="{644EE71C-DC3A-487A-8C8C-AF7DF167DB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2"/>
            <a:ext cx="7767872" cy="225365"/>
          </a:xfrm>
          <a:prstGeom prst="rect">
            <a:avLst/>
          </a:prstGeom>
        </p:spPr>
      </p:pic>
      <p:sp>
        <p:nvSpPr>
          <p:cNvPr id="21" name="Rectangle 20">
            <a:extLst>
              <a:ext uri="{FF2B5EF4-FFF2-40B4-BE49-F238E27FC236}">
                <a16:creationId xmlns:a16="http://schemas.microsoft.com/office/drawing/2014/main" id="{8DF98E5E-94E4-48A3-8B63-E82760939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0078"/>
            <a:ext cx="7868173"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N"/>
          </a:p>
        </p:txBody>
      </p:sp>
      <p:sp>
        <p:nvSpPr>
          <p:cNvPr id="2" name="Title 1">
            <a:extLst>
              <a:ext uri="{FF2B5EF4-FFF2-40B4-BE49-F238E27FC236}">
                <a16:creationId xmlns:a16="http://schemas.microsoft.com/office/drawing/2014/main" id="{19118730-2704-3233-F7E8-B560FFAAD57C}"/>
              </a:ext>
            </a:extLst>
          </p:cNvPr>
          <p:cNvSpPr>
            <a:spLocks noGrp="1"/>
          </p:cNvSpPr>
          <p:nvPr>
            <p:ph type="title"/>
          </p:nvPr>
        </p:nvSpPr>
        <p:spPr>
          <a:xfrm>
            <a:off x="680322" y="2733709"/>
            <a:ext cx="6752110" cy="1373070"/>
          </a:xfrm>
        </p:spPr>
        <p:txBody>
          <a:bodyPr vert="horz" lIns="91440" tIns="45720" rIns="91440" bIns="45720" rtlCol="0" anchor="b">
            <a:normAutofit/>
          </a:bodyPr>
          <a:lstStyle/>
          <a:p>
            <a:r>
              <a:rPr lang="en-US" sz="4600"/>
              <a:t>Context of Load Balancer</a:t>
            </a:r>
          </a:p>
        </p:txBody>
      </p:sp>
      <p:sp>
        <p:nvSpPr>
          <p:cNvPr id="3" name="Text Placeholder 2">
            <a:extLst>
              <a:ext uri="{FF2B5EF4-FFF2-40B4-BE49-F238E27FC236}">
                <a16:creationId xmlns:a16="http://schemas.microsoft.com/office/drawing/2014/main" id="{0F12E617-E00B-49C4-831B-9D325B467955}"/>
              </a:ext>
            </a:extLst>
          </p:cNvPr>
          <p:cNvSpPr>
            <a:spLocks noGrp="1"/>
          </p:cNvSpPr>
          <p:nvPr>
            <p:ph type="body" idx="1"/>
          </p:nvPr>
        </p:nvSpPr>
        <p:spPr>
          <a:xfrm>
            <a:off x="680322" y="4394039"/>
            <a:ext cx="6752109" cy="1117687"/>
          </a:xfrm>
        </p:spPr>
        <p:txBody>
          <a:bodyPr vert="horz" lIns="91440" tIns="45720" rIns="91440" bIns="45720" rtlCol="0">
            <a:normAutofit fontScale="85000" lnSpcReduction="20000"/>
          </a:bodyPr>
          <a:lstStyle/>
          <a:p>
            <a:r>
              <a:rPr lang="en-US" sz="1700" dirty="0">
                <a:solidFill>
                  <a:schemeClr val="tx1"/>
                </a:solidFill>
              </a:rPr>
              <a:t>Traditional application architecture</a:t>
            </a:r>
          </a:p>
          <a:p>
            <a:r>
              <a:rPr lang="en-US" sz="1700" dirty="0">
                <a:solidFill>
                  <a:schemeClr val="tx1"/>
                </a:solidFill>
              </a:rPr>
              <a:t>High Availability</a:t>
            </a:r>
          </a:p>
          <a:p>
            <a:r>
              <a:rPr lang="en-US" sz="1700" dirty="0">
                <a:solidFill>
                  <a:schemeClr val="tx1"/>
                </a:solidFill>
              </a:rPr>
              <a:t>Load balancing</a:t>
            </a:r>
          </a:p>
          <a:p>
            <a:r>
              <a:rPr lang="en-US" sz="1700" dirty="0">
                <a:solidFill>
                  <a:schemeClr val="tx1"/>
                </a:solidFill>
              </a:rPr>
              <a:t>Load Balancing Options</a:t>
            </a:r>
          </a:p>
        </p:txBody>
      </p:sp>
    </p:spTree>
    <p:extLst>
      <p:ext uri="{BB962C8B-B14F-4D97-AF65-F5344CB8AC3E}">
        <p14:creationId xmlns:p14="http://schemas.microsoft.com/office/powerpoint/2010/main" val="3550814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95E75-BD5C-F0A7-B999-9B93D00FDDB9}"/>
              </a:ext>
            </a:extLst>
          </p:cNvPr>
          <p:cNvSpPr>
            <a:spLocks noGrp="1"/>
          </p:cNvSpPr>
          <p:nvPr>
            <p:ph type="title"/>
          </p:nvPr>
        </p:nvSpPr>
        <p:spPr/>
        <p:txBody>
          <a:bodyPr/>
          <a:lstStyle/>
          <a:p>
            <a:r>
              <a:rPr lang="en-US" sz="3600" dirty="0">
                <a:solidFill>
                  <a:schemeClr val="tx1"/>
                </a:solidFill>
              </a:rPr>
              <a:t>Traditional application architecture</a:t>
            </a:r>
            <a:endParaRPr lang="en-IN" dirty="0"/>
          </a:p>
        </p:txBody>
      </p:sp>
      <p:sp>
        <p:nvSpPr>
          <p:cNvPr id="3" name="Content Placeholder 2">
            <a:extLst>
              <a:ext uri="{FF2B5EF4-FFF2-40B4-BE49-F238E27FC236}">
                <a16:creationId xmlns:a16="http://schemas.microsoft.com/office/drawing/2014/main" id="{BB5D016F-1BFD-AFA5-DA05-F08CA2959EDA}"/>
              </a:ext>
            </a:extLst>
          </p:cNvPr>
          <p:cNvSpPr>
            <a:spLocks noGrp="1"/>
          </p:cNvSpPr>
          <p:nvPr>
            <p:ph idx="1"/>
          </p:nvPr>
        </p:nvSpPr>
        <p:spPr/>
        <p:txBody>
          <a:bodyPr/>
          <a:lstStyle/>
          <a:p>
            <a:endParaRPr lang="en-IN"/>
          </a:p>
        </p:txBody>
      </p:sp>
      <p:pic>
        <p:nvPicPr>
          <p:cNvPr id="4" name="Picture 3" descr="A blue and white flag&#10;&#10;Description automatically generated with medium confidence">
            <a:extLst>
              <a:ext uri="{FF2B5EF4-FFF2-40B4-BE49-F238E27FC236}">
                <a16:creationId xmlns:a16="http://schemas.microsoft.com/office/drawing/2014/main" id="{185D52EE-3C49-D087-0F95-B0031E295A16}"/>
              </a:ext>
            </a:extLst>
          </p:cNvPr>
          <p:cNvPicPr>
            <a:picLocks noChangeAspect="1"/>
          </p:cNvPicPr>
          <p:nvPr/>
        </p:nvPicPr>
        <p:blipFill>
          <a:blip r:embed="rId2"/>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3283939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10826-C614-63ED-9A49-C2CE926A6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E7E6B-1833-507C-E2C2-39110A8D4EE1}"/>
              </a:ext>
            </a:extLst>
          </p:cNvPr>
          <p:cNvSpPr>
            <a:spLocks noGrp="1"/>
          </p:cNvSpPr>
          <p:nvPr>
            <p:ph type="title"/>
          </p:nvPr>
        </p:nvSpPr>
        <p:spPr/>
        <p:txBody>
          <a:bodyPr/>
          <a:lstStyle/>
          <a:p>
            <a:r>
              <a:rPr lang="en-US" sz="3600" dirty="0">
                <a:solidFill>
                  <a:schemeClr val="tx1"/>
                </a:solidFill>
              </a:rPr>
              <a:t>High Availability (HA)</a:t>
            </a:r>
            <a:endParaRPr lang="en-IN" dirty="0"/>
          </a:p>
        </p:txBody>
      </p:sp>
      <p:sp>
        <p:nvSpPr>
          <p:cNvPr id="3" name="Content Placeholder 2">
            <a:extLst>
              <a:ext uri="{FF2B5EF4-FFF2-40B4-BE49-F238E27FC236}">
                <a16:creationId xmlns:a16="http://schemas.microsoft.com/office/drawing/2014/main" id="{B852C3F8-40EA-4175-B64A-6DB04680287C}"/>
              </a:ext>
            </a:extLst>
          </p:cNvPr>
          <p:cNvSpPr>
            <a:spLocks noGrp="1"/>
          </p:cNvSpPr>
          <p:nvPr>
            <p:ph idx="1"/>
          </p:nvPr>
        </p:nvSpPr>
        <p:spPr/>
        <p:txBody>
          <a:bodyPr/>
          <a:lstStyle/>
          <a:p>
            <a:r>
              <a:rPr lang="en-US" dirty="0"/>
              <a:t>Component level redundancy</a:t>
            </a:r>
            <a:r>
              <a:rPr lang="en-IN" dirty="0"/>
              <a:t> – HA</a:t>
            </a:r>
          </a:p>
          <a:p>
            <a:r>
              <a:rPr lang="en-IN" dirty="0"/>
              <a:t>Server level redundancy – HA</a:t>
            </a:r>
          </a:p>
          <a:p>
            <a:pPr lvl="1"/>
            <a:r>
              <a:rPr lang="en-IN" dirty="0"/>
              <a:t>Server level redundancy can be achieved with clustering</a:t>
            </a:r>
          </a:p>
          <a:p>
            <a:pPr lvl="1"/>
            <a:r>
              <a:rPr lang="en-IN" dirty="0"/>
              <a:t>Active – Active Clustering</a:t>
            </a:r>
          </a:p>
          <a:p>
            <a:pPr lvl="1"/>
            <a:r>
              <a:rPr lang="en-IN" dirty="0"/>
              <a:t>Active – Passive Clustering</a:t>
            </a:r>
          </a:p>
          <a:p>
            <a:r>
              <a:rPr lang="en-IN" dirty="0"/>
              <a:t>Active – Active Clustering</a:t>
            </a:r>
            <a:r>
              <a:rPr lang="en-US" dirty="0"/>
              <a:t> is load balancing</a:t>
            </a:r>
            <a:endParaRPr lang="en-IN" dirty="0"/>
          </a:p>
        </p:txBody>
      </p:sp>
      <p:pic>
        <p:nvPicPr>
          <p:cNvPr id="4" name="Picture 3" descr="A blue and white flag&#10;&#10;Description automatically generated with medium confidence">
            <a:extLst>
              <a:ext uri="{FF2B5EF4-FFF2-40B4-BE49-F238E27FC236}">
                <a16:creationId xmlns:a16="http://schemas.microsoft.com/office/drawing/2014/main" id="{79E771AD-CE69-9109-752F-B14A6ADFD2B2}"/>
              </a:ext>
            </a:extLst>
          </p:cNvPr>
          <p:cNvPicPr>
            <a:picLocks noChangeAspect="1"/>
          </p:cNvPicPr>
          <p:nvPr/>
        </p:nvPicPr>
        <p:blipFill>
          <a:blip r:embed="rId2"/>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170901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A7AB7-2B26-9176-CE45-B17CE76093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B0DFB-8A1A-53FA-5EEB-500ED7DB611B}"/>
              </a:ext>
            </a:extLst>
          </p:cNvPr>
          <p:cNvSpPr>
            <a:spLocks noGrp="1"/>
          </p:cNvSpPr>
          <p:nvPr>
            <p:ph type="title"/>
          </p:nvPr>
        </p:nvSpPr>
        <p:spPr/>
        <p:txBody>
          <a:bodyPr/>
          <a:lstStyle/>
          <a:p>
            <a:r>
              <a:rPr lang="en-US" sz="3600" dirty="0">
                <a:solidFill>
                  <a:schemeClr val="tx1"/>
                </a:solidFill>
              </a:rPr>
              <a:t>Introduction to Load Balancer</a:t>
            </a:r>
            <a:endParaRPr lang="en-IN" dirty="0"/>
          </a:p>
        </p:txBody>
      </p:sp>
      <p:sp>
        <p:nvSpPr>
          <p:cNvPr id="3" name="Content Placeholder 2">
            <a:extLst>
              <a:ext uri="{FF2B5EF4-FFF2-40B4-BE49-F238E27FC236}">
                <a16:creationId xmlns:a16="http://schemas.microsoft.com/office/drawing/2014/main" id="{0859E106-5033-327A-6AAD-82E481392977}"/>
              </a:ext>
            </a:extLst>
          </p:cNvPr>
          <p:cNvSpPr>
            <a:spLocks noGrp="1"/>
          </p:cNvSpPr>
          <p:nvPr>
            <p:ph idx="1"/>
          </p:nvPr>
        </p:nvSpPr>
        <p:spPr/>
        <p:txBody>
          <a:bodyPr/>
          <a:lstStyle/>
          <a:p>
            <a:pPr marL="342900" indent="-342900" algn="just">
              <a:buFont typeface="Arial" panose="020B0604020202020204" pitchFamily="34" charset="0"/>
              <a:buChar char="•"/>
            </a:pPr>
            <a:r>
              <a:rPr lang="en-US" dirty="0"/>
              <a:t>A load balancer is a device that distributes network or application traffic across a cluster of servers. Load balancing improves responsiveness and increases availability of applications.</a:t>
            </a:r>
          </a:p>
          <a:p>
            <a:pPr marL="342900" indent="-342900" algn="just"/>
            <a:endParaRPr lang="en-US" sz="1800" dirty="0"/>
          </a:p>
          <a:p>
            <a:pPr marL="342900" indent="-342900" algn="just"/>
            <a:r>
              <a:rPr lang="en-US" dirty="0"/>
              <a:t>A load balancer distributes traffic evenly among each system in a pool. A load balancer can help you achieve both high availability and resiliency.</a:t>
            </a:r>
          </a:p>
          <a:p>
            <a:pPr marL="342900" indent="-342900" algn="just">
              <a:buFont typeface="Arial" panose="020B0604020202020204" pitchFamily="34" charset="0"/>
              <a:buChar char="•"/>
            </a:pPr>
            <a:endParaRPr lang="en-US" dirty="0"/>
          </a:p>
        </p:txBody>
      </p:sp>
      <p:pic>
        <p:nvPicPr>
          <p:cNvPr id="4" name="Picture 3" descr="A blue and white flag&#10;&#10;Description automatically generated with medium confidence">
            <a:extLst>
              <a:ext uri="{FF2B5EF4-FFF2-40B4-BE49-F238E27FC236}">
                <a16:creationId xmlns:a16="http://schemas.microsoft.com/office/drawing/2014/main" id="{8F6A2C72-367C-5A23-75BA-1403807F92CE}"/>
              </a:ext>
            </a:extLst>
          </p:cNvPr>
          <p:cNvPicPr>
            <a:picLocks noChangeAspect="1"/>
          </p:cNvPicPr>
          <p:nvPr/>
        </p:nvPicPr>
        <p:blipFill>
          <a:blip r:embed="rId3"/>
          <a:stretch>
            <a:fillRect/>
          </a:stretch>
        </p:blipFill>
        <p:spPr>
          <a:xfrm>
            <a:off x="10629900" y="1058141"/>
            <a:ext cx="1430020" cy="508073"/>
          </a:xfrm>
          <a:prstGeom prst="rect">
            <a:avLst/>
          </a:prstGeom>
        </p:spPr>
      </p:pic>
      <p:sp>
        <p:nvSpPr>
          <p:cNvPr id="5" name="Freeform: Shape 4">
            <a:extLst>
              <a:ext uri="{FF2B5EF4-FFF2-40B4-BE49-F238E27FC236}">
                <a16:creationId xmlns:a16="http://schemas.microsoft.com/office/drawing/2014/main" id="{0DC708EC-52FF-F2FC-C7B6-C9C92AD3B85C}"/>
              </a:ext>
            </a:extLst>
          </p:cNvPr>
          <p:cNvSpPr/>
          <p:nvPr/>
        </p:nvSpPr>
        <p:spPr>
          <a:xfrm>
            <a:off x="1115962" y="5053137"/>
            <a:ext cx="2531500" cy="1367442"/>
          </a:xfrm>
          <a:custGeom>
            <a:avLst/>
            <a:gdLst>
              <a:gd name="connsiteX0" fmla="*/ 0 w 3243427"/>
              <a:gd name="connsiteY0" fmla="*/ 0 h 1752004"/>
              <a:gd name="connsiteX1" fmla="*/ 3243427 w 3243427"/>
              <a:gd name="connsiteY1" fmla="*/ 0 h 1752004"/>
              <a:gd name="connsiteX2" fmla="*/ 3243427 w 3243427"/>
              <a:gd name="connsiteY2" fmla="*/ 1752004 h 1752004"/>
              <a:gd name="connsiteX3" fmla="*/ 0 w 3243427"/>
              <a:gd name="connsiteY3" fmla="*/ 1752004 h 1752004"/>
              <a:gd name="connsiteX4" fmla="*/ 0 w 3243427"/>
              <a:gd name="connsiteY4" fmla="*/ 0 h 175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3427" h="1752004">
                <a:moveTo>
                  <a:pt x="0" y="0"/>
                </a:moveTo>
                <a:lnTo>
                  <a:pt x="3243427" y="0"/>
                </a:lnTo>
                <a:lnTo>
                  <a:pt x="3243427" y="1752004"/>
                </a:lnTo>
                <a:lnTo>
                  <a:pt x="0" y="1752004"/>
                </a:lnTo>
                <a:lnTo>
                  <a:pt x="0" y="0"/>
                </a:lnTo>
                <a:close/>
              </a:path>
            </a:pathLst>
          </a:custGeom>
          <a:solidFill>
            <a:schemeClr val="accent4">
              <a:lumMod val="75000"/>
            </a:schemeClr>
          </a:solidFill>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Hardware</a:t>
            </a:r>
          </a:p>
        </p:txBody>
      </p:sp>
      <p:sp>
        <p:nvSpPr>
          <p:cNvPr id="6" name="Freeform: Shape 5">
            <a:extLst>
              <a:ext uri="{FF2B5EF4-FFF2-40B4-BE49-F238E27FC236}">
                <a16:creationId xmlns:a16="http://schemas.microsoft.com/office/drawing/2014/main" id="{1716378E-5975-043F-81C4-36111CDE83A3}"/>
              </a:ext>
            </a:extLst>
          </p:cNvPr>
          <p:cNvSpPr/>
          <p:nvPr/>
        </p:nvSpPr>
        <p:spPr>
          <a:xfrm>
            <a:off x="4033527" y="4836591"/>
            <a:ext cx="6293319" cy="1800534"/>
          </a:xfrm>
          <a:custGeom>
            <a:avLst/>
            <a:gdLst>
              <a:gd name="connsiteX0" fmla="*/ 0 w 3538698"/>
              <a:gd name="connsiteY0" fmla="*/ 0 h 1752004"/>
              <a:gd name="connsiteX1" fmla="*/ 3538698 w 3538698"/>
              <a:gd name="connsiteY1" fmla="*/ 0 h 1752004"/>
              <a:gd name="connsiteX2" fmla="*/ 3538698 w 3538698"/>
              <a:gd name="connsiteY2" fmla="*/ 1752004 h 1752004"/>
              <a:gd name="connsiteX3" fmla="*/ 0 w 3538698"/>
              <a:gd name="connsiteY3" fmla="*/ 1752004 h 1752004"/>
              <a:gd name="connsiteX4" fmla="*/ 0 w 3538698"/>
              <a:gd name="connsiteY4" fmla="*/ 0 h 175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8698" h="1752004">
                <a:moveTo>
                  <a:pt x="0" y="0"/>
                </a:moveTo>
                <a:lnTo>
                  <a:pt x="3538698" y="0"/>
                </a:lnTo>
                <a:lnTo>
                  <a:pt x="3538698" y="1752004"/>
                </a:lnTo>
                <a:lnTo>
                  <a:pt x="0" y="1752004"/>
                </a:lnTo>
                <a:lnTo>
                  <a:pt x="0" y="0"/>
                </a:lnTo>
                <a:close/>
              </a:path>
            </a:pathLst>
          </a:custGeom>
          <a:solidFill>
            <a:schemeClr val="accent3">
              <a:lumMod val="60000"/>
              <a:lumOff val="40000"/>
            </a:schemeClr>
          </a:solidFill>
        </p:spPr>
        <p:style>
          <a:lnRef idx="0">
            <a:schemeClr val="lt1">
              <a:hueOff val="0"/>
              <a:satOff val="0"/>
              <a:lumOff val="0"/>
              <a:alphaOff val="0"/>
            </a:schemeClr>
          </a:lnRef>
          <a:fillRef idx="3">
            <a:schemeClr val="accent5">
              <a:hueOff val="-1002469"/>
              <a:satOff val="551"/>
              <a:lumOff val="2647"/>
              <a:alphaOff val="0"/>
            </a:schemeClr>
          </a:fillRef>
          <a:effectRef idx="2">
            <a:schemeClr val="accent5">
              <a:hueOff val="-1002469"/>
              <a:satOff val="551"/>
              <a:lumOff val="2647"/>
              <a:alphaOff val="0"/>
            </a:schemeClr>
          </a:effectRef>
          <a:fontRef idx="minor">
            <a:schemeClr val="lt1"/>
          </a:fontRef>
        </p:style>
        <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endParaRPr lang="en-US" sz="3500" b="1" kern="1200" dirty="0"/>
          </a:p>
        </p:txBody>
      </p:sp>
      <p:sp>
        <p:nvSpPr>
          <p:cNvPr id="7" name="Freeform: Shape 6">
            <a:extLst>
              <a:ext uri="{FF2B5EF4-FFF2-40B4-BE49-F238E27FC236}">
                <a16:creationId xmlns:a16="http://schemas.microsoft.com/office/drawing/2014/main" id="{BB98A997-B924-9933-53EC-1002E4C68FC2}"/>
              </a:ext>
            </a:extLst>
          </p:cNvPr>
          <p:cNvSpPr/>
          <p:nvPr/>
        </p:nvSpPr>
        <p:spPr>
          <a:xfrm>
            <a:off x="4250578" y="5053137"/>
            <a:ext cx="2761959" cy="1367442"/>
          </a:xfrm>
          <a:custGeom>
            <a:avLst/>
            <a:gdLst>
              <a:gd name="connsiteX0" fmla="*/ 0 w 3538698"/>
              <a:gd name="connsiteY0" fmla="*/ 0 h 1752004"/>
              <a:gd name="connsiteX1" fmla="*/ 3538698 w 3538698"/>
              <a:gd name="connsiteY1" fmla="*/ 0 h 1752004"/>
              <a:gd name="connsiteX2" fmla="*/ 3538698 w 3538698"/>
              <a:gd name="connsiteY2" fmla="*/ 1752004 h 1752004"/>
              <a:gd name="connsiteX3" fmla="*/ 0 w 3538698"/>
              <a:gd name="connsiteY3" fmla="*/ 1752004 h 1752004"/>
              <a:gd name="connsiteX4" fmla="*/ 0 w 3538698"/>
              <a:gd name="connsiteY4" fmla="*/ 0 h 175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8698" h="1752004">
                <a:moveTo>
                  <a:pt x="0" y="0"/>
                </a:moveTo>
                <a:lnTo>
                  <a:pt x="3538698" y="0"/>
                </a:lnTo>
                <a:lnTo>
                  <a:pt x="3538698" y="1752004"/>
                </a:lnTo>
                <a:lnTo>
                  <a:pt x="0" y="1752004"/>
                </a:lnTo>
                <a:lnTo>
                  <a:pt x="0" y="0"/>
                </a:lnTo>
                <a:close/>
              </a:path>
            </a:pathLst>
          </a:custGeom>
          <a:solidFill>
            <a:schemeClr val="accent4">
              <a:lumMod val="75000"/>
            </a:schemeClr>
          </a:solidFill>
        </p:spPr>
        <p:style>
          <a:lnRef idx="0">
            <a:schemeClr val="lt1">
              <a:hueOff val="0"/>
              <a:satOff val="0"/>
              <a:lumOff val="0"/>
              <a:alphaOff val="0"/>
            </a:schemeClr>
          </a:lnRef>
          <a:fillRef idx="3">
            <a:schemeClr val="accent5">
              <a:hueOff val="-1002469"/>
              <a:satOff val="551"/>
              <a:lumOff val="2647"/>
              <a:alphaOff val="0"/>
            </a:schemeClr>
          </a:fillRef>
          <a:effectRef idx="2">
            <a:schemeClr val="accent5">
              <a:hueOff val="-1002469"/>
              <a:satOff val="551"/>
              <a:lumOff val="2647"/>
              <a:alphaOff val="0"/>
            </a:schemeClr>
          </a:effectRef>
          <a:fontRef idx="minor">
            <a:schemeClr val="lt1"/>
          </a:fontRef>
        </p:style>
        <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en-US" sz="3500" b="1" dirty="0"/>
              <a:t>Software</a:t>
            </a:r>
            <a:endParaRPr lang="en-US" sz="3500" b="1" kern="1200" dirty="0"/>
          </a:p>
        </p:txBody>
      </p:sp>
      <p:sp>
        <p:nvSpPr>
          <p:cNvPr id="8" name="Freeform: Shape 7">
            <a:extLst>
              <a:ext uri="{FF2B5EF4-FFF2-40B4-BE49-F238E27FC236}">
                <a16:creationId xmlns:a16="http://schemas.microsoft.com/office/drawing/2014/main" id="{7901229A-AF81-6681-0F03-952DABDE8D0D}"/>
              </a:ext>
            </a:extLst>
          </p:cNvPr>
          <p:cNvSpPr/>
          <p:nvPr/>
        </p:nvSpPr>
        <p:spPr>
          <a:xfrm>
            <a:off x="7309463" y="5053137"/>
            <a:ext cx="2784613" cy="1367442"/>
          </a:xfrm>
          <a:custGeom>
            <a:avLst/>
            <a:gdLst>
              <a:gd name="connsiteX0" fmla="*/ 0 w 3567723"/>
              <a:gd name="connsiteY0" fmla="*/ 0 h 1752004"/>
              <a:gd name="connsiteX1" fmla="*/ 3567723 w 3567723"/>
              <a:gd name="connsiteY1" fmla="*/ 0 h 1752004"/>
              <a:gd name="connsiteX2" fmla="*/ 3567723 w 3567723"/>
              <a:gd name="connsiteY2" fmla="*/ 1752004 h 1752004"/>
              <a:gd name="connsiteX3" fmla="*/ 0 w 3567723"/>
              <a:gd name="connsiteY3" fmla="*/ 1752004 h 1752004"/>
              <a:gd name="connsiteX4" fmla="*/ 0 w 3567723"/>
              <a:gd name="connsiteY4" fmla="*/ 0 h 175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7723" h="1752004">
                <a:moveTo>
                  <a:pt x="0" y="0"/>
                </a:moveTo>
                <a:lnTo>
                  <a:pt x="3567723" y="0"/>
                </a:lnTo>
                <a:lnTo>
                  <a:pt x="3567723" y="1752004"/>
                </a:lnTo>
                <a:lnTo>
                  <a:pt x="0" y="1752004"/>
                </a:lnTo>
                <a:lnTo>
                  <a:pt x="0" y="0"/>
                </a:lnTo>
                <a:close/>
              </a:path>
            </a:pathLst>
          </a:custGeom>
          <a:solidFill>
            <a:schemeClr val="accent4">
              <a:lumMod val="75000"/>
            </a:schemeClr>
          </a:solidFill>
        </p:spPr>
        <p:style>
          <a:lnRef idx="0">
            <a:schemeClr val="lt1">
              <a:hueOff val="0"/>
              <a:satOff val="0"/>
              <a:lumOff val="0"/>
              <a:alphaOff val="0"/>
            </a:schemeClr>
          </a:lnRef>
          <a:fillRef idx="3">
            <a:schemeClr val="accent5">
              <a:hueOff val="-2004937"/>
              <a:satOff val="1102"/>
              <a:lumOff val="5294"/>
              <a:alphaOff val="0"/>
            </a:schemeClr>
          </a:fillRef>
          <a:effectRef idx="2">
            <a:schemeClr val="accent5">
              <a:hueOff val="-2004937"/>
              <a:satOff val="1102"/>
              <a:lumOff val="5294"/>
              <a:alphaOff val="0"/>
            </a:schemeClr>
          </a:effectRef>
          <a:fontRef idx="minor">
            <a:schemeClr val="lt1"/>
          </a:fontRef>
        </p:style>
        <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Appliance</a:t>
            </a:r>
          </a:p>
        </p:txBody>
      </p:sp>
    </p:spTree>
    <p:extLst>
      <p:ext uri="{BB962C8B-B14F-4D97-AF65-F5344CB8AC3E}">
        <p14:creationId xmlns:p14="http://schemas.microsoft.com/office/powerpoint/2010/main" val="329600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9845DF-97B6-2F67-FE6E-FD0C4A91AD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0445" y="659679"/>
            <a:ext cx="6081822" cy="5536856"/>
          </a:xfrm>
          <a:prstGeom prst="rect">
            <a:avLst/>
          </a:prstGeom>
        </p:spPr>
      </p:pic>
      <p:pic>
        <p:nvPicPr>
          <p:cNvPr id="3" name="Picture 2" descr="A blue and white flag&#10;&#10;Description automatically generated with medium confidence">
            <a:extLst>
              <a:ext uri="{FF2B5EF4-FFF2-40B4-BE49-F238E27FC236}">
                <a16:creationId xmlns:a16="http://schemas.microsoft.com/office/drawing/2014/main" id="{E33EE8BC-2B55-B15B-C3D3-DCF7487022A0}"/>
              </a:ext>
            </a:extLst>
          </p:cNvPr>
          <p:cNvPicPr>
            <a:picLocks noChangeAspect="1"/>
          </p:cNvPicPr>
          <p:nvPr/>
        </p:nvPicPr>
        <p:blipFill>
          <a:blip r:embed="rId3"/>
          <a:stretch>
            <a:fillRect/>
          </a:stretch>
        </p:blipFill>
        <p:spPr>
          <a:xfrm>
            <a:off x="10629900" y="1058141"/>
            <a:ext cx="1430020" cy="508073"/>
          </a:xfrm>
          <a:prstGeom prst="rect">
            <a:avLst/>
          </a:prstGeom>
        </p:spPr>
      </p:pic>
    </p:spTree>
    <p:extLst>
      <p:ext uri="{BB962C8B-B14F-4D97-AF65-F5344CB8AC3E}">
        <p14:creationId xmlns:p14="http://schemas.microsoft.com/office/powerpoint/2010/main" val="513918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95D9F-51A1-46D2-1983-8CB2E2A7F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1D281-123F-39F2-5039-6D64F12A9798}"/>
              </a:ext>
            </a:extLst>
          </p:cNvPr>
          <p:cNvSpPr>
            <a:spLocks noGrp="1"/>
          </p:cNvSpPr>
          <p:nvPr>
            <p:ph type="title"/>
          </p:nvPr>
        </p:nvSpPr>
        <p:spPr/>
        <p:txBody>
          <a:bodyPr/>
          <a:lstStyle/>
          <a:p>
            <a:r>
              <a:rPr lang="en-US" sz="3600" dirty="0">
                <a:solidFill>
                  <a:schemeClr val="tx1"/>
                </a:solidFill>
              </a:rPr>
              <a:t>Load Balancing Options</a:t>
            </a:r>
            <a:endParaRPr lang="en-IN" dirty="0"/>
          </a:p>
        </p:txBody>
      </p:sp>
      <p:sp>
        <p:nvSpPr>
          <p:cNvPr id="3" name="Content Placeholder 2">
            <a:extLst>
              <a:ext uri="{FF2B5EF4-FFF2-40B4-BE49-F238E27FC236}">
                <a16:creationId xmlns:a16="http://schemas.microsoft.com/office/drawing/2014/main" id="{36CD0940-962F-7895-005D-D42F1044CC51}"/>
              </a:ext>
            </a:extLst>
          </p:cNvPr>
          <p:cNvSpPr>
            <a:spLocks noGrp="1"/>
          </p:cNvSpPr>
          <p:nvPr>
            <p:ph idx="1"/>
          </p:nvPr>
        </p:nvSpPr>
        <p:spPr>
          <a:xfrm>
            <a:off x="680321" y="2336873"/>
            <a:ext cx="9613861" cy="1467872"/>
          </a:xfrm>
        </p:spPr>
        <p:txBody>
          <a:bodyPr/>
          <a:lstStyle/>
          <a:p>
            <a:pPr marL="342900" indent="-342900" algn="just">
              <a:buFont typeface="Arial" panose="020B0604020202020204" pitchFamily="34" charset="0"/>
              <a:buChar char="•"/>
            </a:pPr>
            <a:r>
              <a:rPr lang="en-US" dirty="0"/>
              <a:t>A load balancer is a device that distributes network or application traffic across a cluster of servers. Load balancing improves responsiveness and increases availability of applications.</a:t>
            </a:r>
          </a:p>
          <a:p>
            <a:pPr marL="342900" indent="-342900" algn="just"/>
            <a:endParaRPr lang="en-US" sz="1800" dirty="0"/>
          </a:p>
          <a:p>
            <a:pPr marL="342900" indent="-342900" algn="just">
              <a:buFont typeface="Arial" panose="020B0604020202020204" pitchFamily="34" charset="0"/>
              <a:buChar char="•"/>
            </a:pPr>
            <a:endParaRPr lang="en-US" dirty="0"/>
          </a:p>
        </p:txBody>
      </p:sp>
      <p:pic>
        <p:nvPicPr>
          <p:cNvPr id="4" name="Picture 3" descr="A blue and white flag&#10;&#10;Description automatically generated with medium confidence">
            <a:extLst>
              <a:ext uri="{FF2B5EF4-FFF2-40B4-BE49-F238E27FC236}">
                <a16:creationId xmlns:a16="http://schemas.microsoft.com/office/drawing/2014/main" id="{DFD57E3A-9881-1065-FFE9-6D58807DE45C}"/>
              </a:ext>
            </a:extLst>
          </p:cNvPr>
          <p:cNvPicPr>
            <a:picLocks noChangeAspect="1"/>
          </p:cNvPicPr>
          <p:nvPr/>
        </p:nvPicPr>
        <p:blipFill>
          <a:blip r:embed="rId3"/>
          <a:stretch>
            <a:fillRect/>
          </a:stretch>
        </p:blipFill>
        <p:spPr>
          <a:xfrm>
            <a:off x="10629900" y="1058141"/>
            <a:ext cx="1430020" cy="508073"/>
          </a:xfrm>
          <a:prstGeom prst="rect">
            <a:avLst/>
          </a:prstGeom>
        </p:spPr>
      </p:pic>
      <p:graphicFrame>
        <p:nvGraphicFramePr>
          <p:cNvPr id="9" name="Diagram 8">
            <a:extLst>
              <a:ext uri="{FF2B5EF4-FFF2-40B4-BE49-F238E27FC236}">
                <a16:creationId xmlns:a16="http://schemas.microsoft.com/office/drawing/2014/main" id="{EA7BB7BB-C5D5-6765-4BD9-B9DAF6A67492}"/>
              </a:ext>
            </a:extLst>
          </p:cNvPr>
          <p:cNvGraphicFramePr/>
          <p:nvPr>
            <p:extLst>
              <p:ext uri="{D42A27DB-BD31-4B8C-83A1-F6EECF244321}">
                <p14:modId xmlns:p14="http://schemas.microsoft.com/office/powerpoint/2010/main" val="1659557350"/>
              </p:ext>
            </p:extLst>
          </p:nvPr>
        </p:nvGraphicFramePr>
        <p:xfrm>
          <a:off x="1897818" y="3429000"/>
          <a:ext cx="8128000" cy="20705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2492779"/>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260</TotalTime>
  <Words>1274</Words>
  <Application>Microsoft Office PowerPoint</Application>
  <PresentationFormat>Widescreen</PresentationFormat>
  <Paragraphs>170</Paragraphs>
  <Slides>26</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Abadi</vt:lpstr>
      <vt:lpstr>Arial</vt:lpstr>
      <vt:lpstr>Calibri</vt:lpstr>
      <vt:lpstr>Segoe UI</vt:lpstr>
      <vt:lpstr>Trebuchet MS</vt:lpstr>
      <vt:lpstr>Trebuchet MS (Body)</vt:lpstr>
      <vt:lpstr>Berlin</vt:lpstr>
      <vt:lpstr>Introduction to Load Balancing and Azure Load Balancing</vt:lpstr>
      <vt:lpstr>Load Balancing Options</vt:lpstr>
      <vt:lpstr>TABLE OF CONTENT</vt:lpstr>
      <vt:lpstr>Context of Load Balancer</vt:lpstr>
      <vt:lpstr>Traditional application architecture</vt:lpstr>
      <vt:lpstr>High Availability (HA)</vt:lpstr>
      <vt:lpstr>Introduction to Load Balancer</vt:lpstr>
      <vt:lpstr>PowerPoint Presentation</vt:lpstr>
      <vt:lpstr>Load Balancing Options</vt:lpstr>
      <vt:lpstr>Load Balancing Options</vt:lpstr>
      <vt:lpstr>Introduction to Azure Load Balancer</vt:lpstr>
      <vt:lpstr>What is Azure Load Balancer</vt:lpstr>
      <vt:lpstr>Benefits of Azure Load Balancer</vt:lpstr>
      <vt:lpstr>Azure Load Balancing Options</vt:lpstr>
      <vt:lpstr>Azure Load Balancer options</vt:lpstr>
      <vt:lpstr>Azure Load Balancer</vt:lpstr>
      <vt:lpstr>Azure Application Gateway</vt:lpstr>
      <vt:lpstr>Azure Traffic Manager</vt:lpstr>
      <vt:lpstr>Azure Front Door</vt:lpstr>
      <vt:lpstr>Azure Load Balancer Categorizations</vt:lpstr>
      <vt:lpstr>Global vs Regional</vt:lpstr>
      <vt:lpstr>HTTP(S) vs. non-HTTP(S)</vt:lpstr>
      <vt:lpstr>Azure Load Balancing Tree Explained</vt:lpstr>
      <vt:lpstr>Decision tree for load balancing in Azure</vt:lpstr>
      <vt:lpstr>Choose a load-balancing solution by using the Azure portal</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Load balancer in Azure Cloud</dc:title>
  <dc:creator>Venkatramaiah Kurela</dc:creator>
  <cp:lastModifiedBy>Venkatramaiah Kurela</cp:lastModifiedBy>
  <cp:revision>1</cp:revision>
  <dcterms:created xsi:type="dcterms:W3CDTF">2024-02-01T05:20:56Z</dcterms:created>
  <dcterms:modified xsi:type="dcterms:W3CDTF">2024-02-07T10:02:44Z</dcterms:modified>
</cp:coreProperties>
</file>